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82" r:id="rId5"/>
    <p:sldId id="284" r:id="rId6"/>
    <p:sldId id="302" r:id="rId7"/>
    <p:sldId id="309" r:id="rId8"/>
    <p:sldId id="303" r:id="rId9"/>
    <p:sldId id="307" r:id="rId10"/>
    <p:sldId id="310" r:id="rId11"/>
    <p:sldId id="311"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56CB1-0B50-4505-A3C5-FCDBC6B8F730}" v="1" dt="2022-01-08T18:52:39.911"/>
  </p1510:revLst>
</p1510:revInfo>
</file>

<file path=ppt/tableStyles.xml><?xml version="1.0" encoding="utf-8"?>
<a:tblStyleLst xmlns:a="http://schemas.openxmlformats.org/drawingml/2006/main" def="{7E9639D4-E3E2-4D34-9284-5A2195B3D0D7}">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31" autoAdjust="0"/>
    <p:restoredTop sz="75430" autoAdjust="0"/>
  </p:normalViewPr>
  <p:slideViewPr>
    <p:cSldViewPr snapToGrid="0">
      <p:cViewPr varScale="1">
        <p:scale>
          <a:sx n="80" d="100"/>
          <a:sy n="80" d="100"/>
        </p:scale>
        <p:origin x="996"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3" d="100"/>
          <a:sy n="83" d="100"/>
        </p:scale>
        <p:origin x="393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Alves Pereira" userId="86c29462c141b737" providerId="LiveId" clId="{48A3C24A-EAFE-4F3B-A13E-1EDEDD20D31F}"/>
    <pc:docChg chg="undo redo custSel addSld delSld modSld sldOrd modMainMaster">
      <pc:chgData name="Marcelo Alves Pereira" userId="86c29462c141b737" providerId="LiveId" clId="{48A3C24A-EAFE-4F3B-A13E-1EDEDD20D31F}" dt="2021-10-25T04:09:49.459" v="6700" actId="6549"/>
      <pc:docMkLst>
        <pc:docMk/>
      </pc:docMkLst>
      <pc:sldChg chg="addSp delSp modSp mod">
        <pc:chgData name="Marcelo Alves Pereira" userId="86c29462c141b737" providerId="LiveId" clId="{48A3C24A-EAFE-4F3B-A13E-1EDEDD20D31F}" dt="2021-10-25T01:56:36.195" v="1493" actId="207"/>
        <pc:sldMkLst>
          <pc:docMk/>
          <pc:sldMk cId="3899961691" sldId="282"/>
        </pc:sldMkLst>
        <pc:spChg chg="mod">
          <ac:chgData name="Marcelo Alves Pereira" userId="86c29462c141b737" providerId="LiveId" clId="{48A3C24A-EAFE-4F3B-A13E-1EDEDD20D31F}" dt="2021-10-25T01:56:36.195" v="1493" actId="207"/>
          <ac:spMkLst>
            <pc:docMk/>
            <pc:sldMk cId="3899961691" sldId="282"/>
            <ac:spMk id="3" creationId="{200B3D2B-613A-41BE-987D-E6A1324B456D}"/>
          </ac:spMkLst>
        </pc:spChg>
        <pc:spChg chg="add del mod">
          <ac:chgData name="Marcelo Alves Pereira" userId="86c29462c141b737" providerId="LiveId" clId="{48A3C24A-EAFE-4F3B-A13E-1EDEDD20D31F}" dt="2021-10-23T05:39:53.257" v="1" actId="478"/>
          <ac:spMkLst>
            <pc:docMk/>
            <pc:sldMk cId="3899961691" sldId="282"/>
            <ac:spMk id="5" creationId="{CBA011EE-EA37-463C-B35B-5C424881B6F3}"/>
          </ac:spMkLst>
        </pc:spChg>
        <pc:spChg chg="add del mod">
          <ac:chgData name="Marcelo Alves Pereira" userId="86c29462c141b737" providerId="LiveId" clId="{48A3C24A-EAFE-4F3B-A13E-1EDEDD20D31F}" dt="2021-10-23T05:42:20.655" v="7" actId="478"/>
          <ac:spMkLst>
            <pc:docMk/>
            <pc:sldMk cId="3899961691" sldId="282"/>
            <ac:spMk id="8" creationId="{D5E22F11-1CCC-4815-917C-EBDA27AD3864}"/>
          </ac:spMkLst>
        </pc:spChg>
        <pc:spChg chg="add del mod">
          <ac:chgData name="Marcelo Alves Pereira" userId="86c29462c141b737" providerId="LiveId" clId="{48A3C24A-EAFE-4F3B-A13E-1EDEDD20D31F}" dt="2021-10-23T05:42:15.415" v="5" actId="21"/>
          <ac:spMkLst>
            <pc:docMk/>
            <pc:sldMk cId="3899961691" sldId="282"/>
            <ac:spMk id="14" creationId="{F1A8406E-35F4-4D81-A472-2848DB68A753}"/>
          </ac:spMkLst>
        </pc:spChg>
        <pc:spChg chg="add del mod">
          <ac:chgData name="Marcelo Alves Pereira" userId="86c29462c141b737" providerId="LiveId" clId="{48A3C24A-EAFE-4F3B-A13E-1EDEDD20D31F}" dt="2021-10-23T05:43:42.467" v="9" actId="931"/>
          <ac:spMkLst>
            <pc:docMk/>
            <pc:sldMk cId="3899961691" sldId="282"/>
            <ac:spMk id="16" creationId="{1122AFD8-E929-48DD-96C6-5BA643DAD1B6}"/>
          </ac:spMkLst>
        </pc:spChg>
        <pc:picChg chg="add del">
          <ac:chgData name="Marcelo Alves Pereira" userId="86c29462c141b737" providerId="LiveId" clId="{48A3C24A-EAFE-4F3B-A13E-1EDEDD20D31F}" dt="2021-10-23T05:42:25.119" v="8" actId="478"/>
          <ac:picMkLst>
            <pc:docMk/>
            <pc:sldMk cId="3899961691" sldId="282"/>
            <ac:picMk id="7" creationId="{F7C18470-34F4-493A-B338-DAAE751FB656}"/>
          </ac:picMkLst>
        </pc:picChg>
        <pc:picChg chg="add del mod">
          <ac:chgData name="Marcelo Alves Pereira" userId="86c29462c141b737" providerId="LiveId" clId="{48A3C24A-EAFE-4F3B-A13E-1EDEDD20D31F}" dt="2021-10-23T05:42:19.216" v="6" actId="931"/>
          <ac:picMkLst>
            <pc:docMk/>
            <pc:sldMk cId="3899961691" sldId="282"/>
            <ac:picMk id="10" creationId="{5E1F58DE-E83B-4DDB-BA3A-7BC99E1A3C03}"/>
          </ac:picMkLst>
        </pc:picChg>
        <pc:picChg chg="add del mod">
          <ac:chgData name="Marcelo Alves Pereira" userId="86c29462c141b737" providerId="LiveId" clId="{48A3C24A-EAFE-4F3B-A13E-1EDEDD20D31F}" dt="2021-10-23T05:42:19.216" v="6" actId="931"/>
          <ac:picMkLst>
            <pc:docMk/>
            <pc:sldMk cId="3899961691" sldId="282"/>
            <ac:picMk id="12" creationId="{B281D3FE-0110-4120-8BEA-C13EE13CA2E7}"/>
          </ac:picMkLst>
        </pc:picChg>
        <pc:picChg chg="add mod ord">
          <ac:chgData name="Marcelo Alves Pereira" userId="86c29462c141b737" providerId="LiveId" clId="{48A3C24A-EAFE-4F3B-A13E-1EDEDD20D31F}" dt="2021-10-23T05:43:46.079" v="10" actId="167"/>
          <ac:picMkLst>
            <pc:docMk/>
            <pc:sldMk cId="3899961691" sldId="282"/>
            <ac:picMk id="18" creationId="{89267E02-3E5B-4BF9-9BEA-7E7BF7746835}"/>
          </ac:picMkLst>
        </pc:picChg>
      </pc:sldChg>
      <pc:sldChg chg="modSp mod modNotesTx">
        <pc:chgData name="Marcelo Alves Pereira" userId="86c29462c141b737" providerId="LiveId" clId="{48A3C24A-EAFE-4F3B-A13E-1EDEDD20D31F}" dt="2021-10-25T04:05:10.742" v="6619" actId="20577"/>
        <pc:sldMkLst>
          <pc:docMk/>
          <pc:sldMk cId="3188837873" sldId="284"/>
        </pc:sldMkLst>
        <pc:spChg chg="mod">
          <ac:chgData name="Marcelo Alves Pereira" userId="86c29462c141b737" providerId="LiveId" clId="{48A3C24A-EAFE-4F3B-A13E-1EDEDD20D31F}" dt="2021-10-23T05:44:22.086" v="81" actId="20577"/>
          <ac:spMkLst>
            <pc:docMk/>
            <pc:sldMk cId="3188837873" sldId="284"/>
            <ac:spMk id="2" creationId="{19304E83-A4F0-49C5-BB01-F5773509A2B3}"/>
          </ac:spMkLst>
        </pc:spChg>
        <pc:spChg chg="mod ord">
          <ac:chgData name="Marcelo Alves Pereira" userId="86c29462c141b737" providerId="LiveId" clId="{48A3C24A-EAFE-4F3B-A13E-1EDEDD20D31F}" dt="2021-10-25T04:02:48.572" v="6613"/>
          <ac:spMkLst>
            <pc:docMk/>
            <pc:sldMk cId="3188837873" sldId="284"/>
            <ac:spMk id="3" creationId="{7CA42D59-EAD6-4F95-84F1-32A30F057856}"/>
          </ac:spMkLst>
        </pc:spChg>
        <pc:graphicFrameChg chg="mod">
          <ac:chgData name="Marcelo Alves Pereira" userId="86c29462c141b737" providerId="LiveId" clId="{48A3C24A-EAFE-4F3B-A13E-1EDEDD20D31F}" dt="2021-10-25T04:03:53.031" v="6617" actId="20577"/>
          <ac:graphicFrameMkLst>
            <pc:docMk/>
            <pc:sldMk cId="3188837873" sldId="284"/>
            <ac:graphicFrameMk id="21" creationId="{6CE916BE-004A-4D02-893E-C82FEF40C4C5}"/>
          </ac:graphicFrameMkLst>
        </pc:graphicFrameChg>
        <pc:graphicFrameChg chg="mod">
          <ac:chgData name="Marcelo Alves Pereira" userId="86c29462c141b737" providerId="LiveId" clId="{48A3C24A-EAFE-4F3B-A13E-1EDEDD20D31F}" dt="2021-10-25T04:05:10.742" v="6619" actId="20577"/>
          <ac:graphicFrameMkLst>
            <pc:docMk/>
            <pc:sldMk cId="3188837873" sldId="284"/>
            <ac:graphicFrameMk id="23" creationId="{B7D013DF-5E01-493B-AF39-C7726559A086}"/>
          </ac:graphicFrameMkLst>
        </pc:graphicFrameChg>
      </pc:sldChg>
      <pc:sldChg chg="addSp delSp modSp mod">
        <pc:chgData name="Marcelo Alves Pereira" userId="86c29462c141b737" providerId="LiveId" clId="{48A3C24A-EAFE-4F3B-A13E-1EDEDD20D31F}" dt="2021-10-25T03:57:08.505" v="6603" actId="2"/>
        <pc:sldMkLst>
          <pc:docMk/>
          <pc:sldMk cId="1041024363" sldId="301"/>
        </pc:sldMkLst>
        <pc:spChg chg="mod">
          <ac:chgData name="Marcelo Alves Pereira" userId="86c29462c141b737" providerId="LiveId" clId="{48A3C24A-EAFE-4F3B-A13E-1EDEDD20D31F}" dt="2021-10-25T03:57:08.505" v="6603" actId="2"/>
          <ac:spMkLst>
            <pc:docMk/>
            <pc:sldMk cId="1041024363" sldId="301"/>
            <ac:spMk id="3" creationId="{200B3D2B-613A-41BE-987D-E6A1324B456D}"/>
          </ac:spMkLst>
        </pc:spChg>
        <pc:spChg chg="add del mod">
          <ac:chgData name="Marcelo Alves Pereira" userId="86c29462c141b737" providerId="LiveId" clId="{48A3C24A-EAFE-4F3B-A13E-1EDEDD20D31F}" dt="2021-10-23T05:46:24.747" v="86" actId="931"/>
          <ac:spMkLst>
            <pc:docMk/>
            <pc:sldMk cId="1041024363" sldId="301"/>
            <ac:spMk id="4" creationId="{424C3CDB-9581-49D2-A943-544652F73E8E}"/>
          </ac:spMkLst>
        </pc:spChg>
        <pc:spChg chg="mod">
          <ac:chgData name="Marcelo Alves Pereira" userId="86c29462c141b737" providerId="LiveId" clId="{48A3C24A-EAFE-4F3B-A13E-1EDEDD20D31F}" dt="2021-10-23T05:46:55.199" v="90" actId="6549"/>
          <ac:spMkLst>
            <pc:docMk/>
            <pc:sldMk cId="1041024363" sldId="301"/>
            <ac:spMk id="12" creationId="{E3996E04-68A3-4C04-BA26-C01D8AB4725A}"/>
          </ac:spMkLst>
        </pc:spChg>
        <pc:picChg chg="mod">
          <ac:chgData name="Marcelo Alves Pereira" userId="86c29462c141b737" providerId="LiveId" clId="{48A3C24A-EAFE-4F3B-A13E-1EDEDD20D31F}" dt="2021-10-23T05:47:16.044" v="148" actId="1035"/>
          <ac:picMkLst>
            <pc:docMk/>
            <pc:sldMk cId="1041024363" sldId="301"/>
            <ac:picMk id="7" creationId="{3948D5A3-5EF3-4DA4-913B-925900D92540}"/>
          </ac:picMkLst>
        </pc:picChg>
        <pc:picChg chg="add del mod">
          <ac:chgData name="Marcelo Alves Pereira" userId="86c29462c141b737" providerId="LiveId" clId="{48A3C24A-EAFE-4F3B-A13E-1EDEDD20D31F}" dt="2021-10-23T05:45:48.806" v="85" actId="931"/>
          <ac:picMkLst>
            <pc:docMk/>
            <pc:sldMk cId="1041024363" sldId="301"/>
            <ac:picMk id="8" creationId="{B76BE965-0D08-4CF4-8C8B-1BF066BF4183}"/>
          </ac:picMkLst>
        </pc:picChg>
        <pc:picChg chg="del">
          <ac:chgData name="Marcelo Alves Pereira" userId="86c29462c141b737" providerId="LiveId" clId="{48A3C24A-EAFE-4F3B-A13E-1EDEDD20D31F}" dt="2021-10-23T05:45:09.990" v="83" actId="478"/>
          <ac:picMkLst>
            <pc:docMk/>
            <pc:sldMk cId="1041024363" sldId="301"/>
            <ac:picMk id="9" creationId="{199D014F-A091-4AB5-A7DE-AB7239BAF838}"/>
          </ac:picMkLst>
        </pc:picChg>
        <pc:picChg chg="mod">
          <ac:chgData name="Marcelo Alves Pereira" userId="86c29462c141b737" providerId="LiveId" clId="{48A3C24A-EAFE-4F3B-A13E-1EDEDD20D31F}" dt="2021-10-23T05:47:11.829" v="136" actId="1036"/>
          <ac:picMkLst>
            <pc:docMk/>
            <pc:sldMk cId="1041024363" sldId="301"/>
            <ac:picMk id="10" creationId="{25CBF7D3-8D7F-4C54-B3AF-555BA980E063}"/>
          </ac:picMkLst>
        </pc:picChg>
        <pc:picChg chg="mod">
          <ac:chgData name="Marcelo Alves Pereira" userId="86c29462c141b737" providerId="LiveId" clId="{48A3C24A-EAFE-4F3B-A13E-1EDEDD20D31F}" dt="2021-10-23T05:47:21.013" v="152" actId="1035"/>
          <ac:picMkLst>
            <pc:docMk/>
            <pc:sldMk cId="1041024363" sldId="301"/>
            <ac:picMk id="11" creationId="{05062C7A-673E-4C5F-B68B-B2BBFA9A6C96}"/>
          </ac:picMkLst>
        </pc:picChg>
        <pc:picChg chg="add mod ord">
          <ac:chgData name="Marcelo Alves Pereira" userId="86c29462c141b737" providerId="LiveId" clId="{48A3C24A-EAFE-4F3B-A13E-1EDEDD20D31F}" dt="2021-10-23T05:46:27.419" v="87" actId="167"/>
          <ac:picMkLst>
            <pc:docMk/>
            <pc:sldMk cId="1041024363" sldId="301"/>
            <ac:picMk id="14" creationId="{7772F1A3-155B-4904-A734-9ECE1632BB78}"/>
          </ac:picMkLst>
        </pc:picChg>
      </pc:sldChg>
      <pc:sldChg chg="addSp delSp modSp mod">
        <pc:chgData name="Marcelo Alves Pereira" userId="86c29462c141b737" providerId="LiveId" clId="{48A3C24A-EAFE-4F3B-A13E-1EDEDD20D31F}" dt="2021-10-25T02:55:45.420" v="3556" actId="14100"/>
        <pc:sldMkLst>
          <pc:docMk/>
          <pc:sldMk cId="1283248415" sldId="302"/>
        </pc:sldMkLst>
        <pc:spChg chg="mod">
          <ac:chgData name="Marcelo Alves Pereira" userId="86c29462c141b737" providerId="LiveId" clId="{48A3C24A-EAFE-4F3B-A13E-1EDEDD20D31F}" dt="2021-10-25T02:49:46.545" v="3201" actId="20577"/>
          <ac:spMkLst>
            <pc:docMk/>
            <pc:sldMk cId="1283248415" sldId="302"/>
            <ac:spMk id="2" creationId="{19304E83-A4F0-49C5-BB01-F5773509A2B3}"/>
          </ac:spMkLst>
        </pc:spChg>
        <pc:spChg chg="mod">
          <ac:chgData name="Marcelo Alves Pereira" userId="86c29462c141b737" providerId="LiveId" clId="{48A3C24A-EAFE-4F3B-A13E-1EDEDD20D31F}" dt="2021-10-25T02:49:29.826" v="3175" actId="20577"/>
          <ac:spMkLst>
            <pc:docMk/>
            <pc:sldMk cId="1283248415" sldId="302"/>
            <ac:spMk id="3" creationId="{7CA42D59-EAD6-4F95-84F1-32A30F057856}"/>
          </ac:spMkLst>
        </pc:spChg>
        <pc:spChg chg="del mod">
          <ac:chgData name="Marcelo Alves Pereira" userId="86c29462c141b737" providerId="LiveId" clId="{48A3C24A-EAFE-4F3B-A13E-1EDEDD20D31F}" dt="2021-10-25T02:42:50.243" v="2889" actId="478"/>
          <ac:spMkLst>
            <pc:docMk/>
            <pc:sldMk cId="1283248415" sldId="302"/>
            <ac:spMk id="5" creationId="{CEEB3BAE-C0B2-447C-B8BE-96C6BD84D658}"/>
          </ac:spMkLst>
        </pc:spChg>
        <pc:spChg chg="del">
          <ac:chgData name="Marcelo Alves Pereira" userId="86c29462c141b737" providerId="LiveId" clId="{48A3C24A-EAFE-4F3B-A13E-1EDEDD20D31F}" dt="2021-10-25T02:42:41.843" v="2887" actId="478"/>
          <ac:spMkLst>
            <pc:docMk/>
            <pc:sldMk cId="1283248415" sldId="302"/>
            <ac:spMk id="6" creationId="{B237D1CA-B91A-410E-A968-D017BBE99F99}"/>
          </ac:spMkLst>
        </pc:spChg>
        <pc:spChg chg="mod">
          <ac:chgData name="Marcelo Alves Pereira" userId="86c29462c141b737" providerId="LiveId" clId="{48A3C24A-EAFE-4F3B-A13E-1EDEDD20D31F}" dt="2021-10-25T02:55:45.420" v="3556" actId="14100"/>
          <ac:spMkLst>
            <pc:docMk/>
            <pc:sldMk cId="1283248415" sldId="302"/>
            <ac:spMk id="7" creationId="{26A87885-D672-4CF9-A78D-CFE98385B03A}"/>
          </ac:spMkLst>
        </pc:spChg>
        <pc:spChg chg="add mod">
          <ac:chgData name="Marcelo Alves Pereira" userId="86c29462c141b737" providerId="LiveId" clId="{48A3C24A-EAFE-4F3B-A13E-1EDEDD20D31F}" dt="2021-10-25T02:43:21.642" v="2918" actId="20577"/>
          <ac:spMkLst>
            <pc:docMk/>
            <pc:sldMk cId="1283248415" sldId="302"/>
            <ac:spMk id="12" creationId="{7009E00B-F6B1-47D9-A812-7C23F52EADDA}"/>
          </ac:spMkLst>
        </pc:spChg>
        <pc:spChg chg="add del mod">
          <ac:chgData name="Marcelo Alves Pereira" userId="86c29462c141b737" providerId="LiveId" clId="{48A3C24A-EAFE-4F3B-A13E-1EDEDD20D31F}" dt="2021-10-25T02:43:01.151" v="2891" actId="478"/>
          <ac:spMkLst>
            <pc:docMk/>
            <pc:sldMk cId="1283248415" sldId="302"/>
            <ac:spMk id="14" creationId="{32A097F2-74A6-4121-9CDE-0214C0F25ABA}"/>
          </ac:spMkLst>
        </pc:spChg>
        <pc:picChg chg="add mod">
          <ac:chgData name="Marcelo Alves Pereira" userId="86c29462c141b737" providerId="LiveId" clId="{48A3C24A-EAFE-4F3B-A13E-1EDEDD20D31F}" dt="2021-10-25T02:54:32.279" v="3454" actId="14100"/>
          <ac:picMkLst>
            <pc:docMk/>
            <pc:sldMk cId="1283248415" sldId="302"/>
            <ac:picMk id="9" creationId="{893673A1-F44A-4CFD-87B2-BC58364AEA10}"/>
          </ac:picMkLst>
        </pc:picChg>
        <pc:picChg chg="add del mod">
          <ac:chgData name="Marcelo Alves Pereira" userId="86c29462c141b737" providerId="LiveId" clId="{48A3C24A-EAFE-4F3B-A13E-1EDEDD20D31F}" dt="2021-10-25T02:42:38.313" v="2886" actId="478"/>
          <ac:picMkLst>
            <pc:docMk/>
            <pc:sldMk cId="1283248415" sldId="302"/>
            <ac:picMk id="10" creationId="{FDCCC40D-3FFB-42F2-BC80-1083A58DCA0E}"/>
          </ac:picMkLst>
        </pc:picChg>
      </pc:sldChg>
      <pc:sldChg chg="addSp delSp modSp mod">
        <pc:chgData name="Marcelo Alves Pereira" userId="86c29462c141b737" providerId="LiveId" clId="{48A3C24A-EAFE-4F3B-A13E-1EDEDD20D31F}" dt="2021-10-25T03:06:21.198" v="4343" actId="20577"/>
        <pc:sldMkLst>
          <pc:docMk/>
          <pc:sldMk cId="1432724924" sldId="303"/>
        </pc:sldMkLst>
        <pc:spChg chg="mod ord">
          <ac:chgData name="Marcelo Alves Pereira" userId="86c29462c141b737" providerId="LiveId" clId="{48A3C24A-EAFE-4F3B-A13E-1EDEDD20D31F}" dt="2021-10-25T03:03:24.561" v="4092" actId="26606"/>
          <ac:spMkLst>
            <pc:docMk/>
            <pc:sldMk cId="1432724924" sldId="303"/>
            <ac:spMk id="2" creationId="{19304E83-A4F0-49C5-BB01-F5773509A2B3}"/>
          </ac:spMkLst>
        </pc:spChg>
        <pc:spChg chg="mod">
          <ac:chgData name="Marcelo Alves Pereira" userId="86c29462c141b737" providerId="LiveId" clId="{48A3C24A-EAFE-4F3B-A13E-1EDEDD20D31F}" dt="2021-10-25T03:06:21.198" v="4343" actId="20577"/>
          <ac:spMkLst>
            <pc:docMk/>
            <pc:sldMk cId="1432724924" sldId="303"/>
            <ac:spMk id="3" creationId="{7CA42D59-EAD6-4F95-84F1-32A30F057856}"/>
          </ac:spMkLst>
        </pc:spChg>
        <pc:spChg chg="mod">
          <ac:chgData name="Marcelo Alves Pereira" userId="86c29462c141b737" providerId="LiveId" clId="{48A3C24A-EAFE-4F3B-A13E-1EDEDD20D31F}" dt="2021-10-25T03:03:31.309" v="4106" actId="20577"/>
          <ac:spMkLst>
            <pc:docMk/>
            <pc:sldMk cId="1432724924" sldId="303"/>
            <ac:spMk id="4" creationId="{6AB259A0-0017-492F-A0DC-4B70C7052AE0}"/>
          </ac:spMkLst>
        </pc:spChg>
        <pc:spChg chg="mod ord">
          <ac:chgData name="Marcelo Alves Pereira" userId="86c29462c141b737" providerId="LiveId" clId="{48A3C24A-EAFE-4F3B-A13E-1EDEDD20D31F}" dt="2021-10-25T03:05:01.218" v="4248" actId="20577"/>
          <ac:spMkLst>
            <pc:docMk/>
            <pc:sldMk cId="1432724924" sldId="303"/>
            <ac:spMk id="5" creationId="{CEEB3BAE-C0B2-447C-B8BE-96C6BD84D658}"/>
          </ac:spMkLst>
        </pc:spChg>
        <pc:spChg chg="mod">
          <ac:chgData name="Marcelo Alves Pereira" userId="86c29462c141b737" providerId="LiveId" clId="{48A3C24A-EAFE-4F3B-A13E-1EDEDD20D31F}" dt="2021-10-25T03:03:55.337" v="4120" actId="20577"/>
          <ac:spMkLst>
            <pc:docMk/>
            <pc:sldMk cId="1432724924" sldId="303"/>
            <ac:spMk id="6" creationId="{B237D1CA-B91A-410E-A968-D017BBE99F99}"/>
          </ac:spMkLst>
        </pc:spChg>
        <pc:spChg chg="del mod">
          <ac:chgData name="Marcelo Alves Pereira" userId="86c29462c141b737" providerId="LiveId" clId="{48A3C24A-EAFE-4F3B-A13E-1EDEDD20D31F}" dt="2021-10-25T03:01:44.662" v="4067" actId="21"/>
          <ac:spMkLst>
            <pc:docMk/>
            <pc:sldMk cId="1432724924" sldId="303"/>
            <ac:spMk id="7" creationId="{26A87885-D672-4CF9-A78D-CFE98385B03A}"/>
          </ac:spMkLst>
        </pc:spChg>
        <pc:spChg chg="mod">
          <ac:chgData name="Marcelo Alves Pereira" userId="86c29462c141b737" providerId="LiveId" clId="{48A3C24A-EAFE-4F3B-A13E-1EDEDD20D31F}" dt="2021-10-25T03:03:24.561" v="4092" actId="26606"/>
          <ac:spMkLst>
            <pc:docMk/>
            <pc:sldMk cId="1432724924" sldId="303"/>
            <ac:spMk id="8" creationId="{E6AC9832-FB01-464A-9824-61887B77997E}"/>
          </ac:spMkLst>
        </pc:spChg>
        <pc:spChg chg="add del mod">
          <ac:chgData name="Marcelo Alves Pereira" userId="86c29462c141b737" providerId="LiveId" clId="{48A3C24A-EAFE-4F3B-A13E-1EDEDD20D31F}" dt="2021-10-25T03:03:24.561" v="4092" actId="26606"/>
          <ac:spMkLst>
            <pc:docMk/>
            <pc:sldMk cId="1432724924" sldId="303"/>
            <ac:spMk id="10" creationId="{0221838D-9E72-4813-A76C-27B3E9BCDE8E}"/>
          </ac:spMkLst>
        </pc:spChg>
        <pc:picChg chg="add mod ord">
          <ac:chgData name="Marcelo Alves Pereira" userId="86c29462c141b737" providerId="LiveId" clId="{48A3C24A-EAFE-4F3B-A13E-1EDEDD20D31F}" dt="2021-10-25T03:03:24.561" v="4092" actId="26606"/>
          <ac:picMkLst>
            <pc:docMk/>
            <pc:sldMk cId="1432724924" sldId="303"/>
            <ac:picMk id="11" creationId="{BB4ECE38-26FF-451F-8858-E5852A9764E1}"/>
          </ac:picMkLst>
        </pc:picChg>
      </pc:sldChg>
      <pc:sldChg chg="addSp delSp modSp del mod">
        <pc:chgData name="Marcelo Alves Pereira" userId="86c29462c141b737" providerId="LiveId" clId="{48A3C24A-EAFE-4F3B-A13E-1EDEDD20D31F}" dt="2021-10-25T03:28:26.315" v="5114" actId="47"/>
        <pc:sldMkLst>
          <pc:docMk/>
          <pc:sldMk cId="1237669556" sldId="305"/>
        </pc:sldMkLst>
        <pc:spChg chg="mod">
          <ac:chgData name="Marcelo Alves Pereira" userId="86c29462c141b737" providerId="LiveId" clId="{48A3C24A-EAFE-4F3B-A13E-1EDEDD20D31F}" dt="2021-10-25T03:25:55.358" v="5055" actId="21"/>
          <ac:spMkLst>
            <pc:docMk/>
            <pc:sldMk cId="1237669556" sldId="305"/>
            <ac:spMk id="2" creationId="{19304E83-A4F0-49C5-BB01-F5773509A2B3}"/>
          </ac:spMkLst>
        </pc:spChg>
        <pc:spChg chg="mod">
          <ac:chgData name="Marcelo Alves Pereira" userId="86c29462c141b737" providerId="LiveId" clId="{48A3C24A-EAFE-4F3B-A13E-1EDEDD20D31F}" dt="2021-10-25T03:27:17.245" v="5067" actId="21"/>
          <ac:spMkLst>
            <pc:docMk/>
            <pc:sldMk cId="1237669556" sldId="305"/>
            <ac:spMk id="5" creationId="{CEEB3BAE-C0B2-447C-B8BE-96C6BD84D658}"/>
          </ac:spMkLst>
        </pc:spChg>
        <pc:spChg chg="mod">
          <ac:chgData name="Marcelo Alves Pereira" userId="86c29462c141b737" providerId="LiveId" clId="{48A3C24A-EAFE-4F3B-A13E-1EDEDD20D31F}" dt="2021-10-25T03:28:13.340" v="5111" actId="21"/>
          <ac:spMkLst>
            <pc:docMk/>
            <pc:sldMk cId="1237669556" sldId="305"/>
            <ac:spMk id="7" creationId="{26A87885-D672-4CF9-A78D-CFE98385B03A}"/>
          </ac:spMkLst>
        </pc:spChg>
        <pc:graphicFrameChg chg="add del mod">
          <ac:chgData name="Marcelo Alves Pereira" userId="86c29462c141b737" providerId="LiveId" clId="{48A3C24A-EAFE-4F3B-A13E-1EDEDD20D31F}" dt="2021-10-25T03:26:06.158" v="5057" actId="21"/>
          <ac:graphicFrameMkLst>
            <pc:docMk/>
            <pc:sldMk cId="1237669556" sldId="305"/>
            <ac:graphicFrameMk id="9" creationId="{4C9C997A-F92F-41CB-8613-E01648BFCBDE}"/>
          </ac:graphicFrameMkLst>
        </pc:graphicFrameChg>
      </pc:sldChg>
      <pc:sldChg chg="addSp delSp modSp del mod modClrScheme chgLayout">
        <pc:chgData name="Marcelo Alves Pereira" userId="86c29462c141b737" providerId="LiveId" clId="{48A3C24A-EAFE-4F3B-A13E-1EDEDD20D31F}" dt="2021-10-25T03:17:09.123" v="4774" actId="47"/>
        <pc:sldMkLst>
          <pc:docMk/>
          <pc:sldMk cId="1929072756" sldId="306"/>
        </pc:sldMkLst>
        <pc:spChg chg="mod ord">
          <ac:chgData name="Marcelo Alves Pereira" userId="86c29462c141b737" providerId="LiveId" clId="{48A3C24A-EAFE-4F3B-A13E-1EDEDD20D31F}" dt="2021-10-25T03:17:05.313" v="4772" actId="21"/>
          <ac:spMkLst>
            <pc:docMk/>
            <pc:sldMk cId="1929072756" sldId="306"/>
            <ac:spMk id="2" creationId="{19304E83-A4F0-49C5-BB01-F5773509A2B3}"/>
          </ac:spMkLst>
        </pc:spChg>
        <pc:spChg chg="mod ord">
          <ac:chgData name="Marcelo Alves Pereira" userId="86c29462c141b737" providerId="LiveId" clId="{48A3C24A-EAFE-4F3B-A13E-1EDEDD20D31F}" dt="2021-10-25T03:14:54.204" v="4694" actId="700"/>
          <ac:spMkLst>
            <pc:docMk/>
            <pc:sldMk cId="1929072756" sldId="306"/>
            <ac:spMk id="3" creationId="{7CA42D59-EAD6-4F95-84F1-32A30F057856}"/>
          </ac:spMkLst>
        </pc:spChg>
        <pc:spChg chg="mod ord">
          <ac:chgData name="Marcelo Alves Pereira" userId="86c29462c141b737" providerId="LiveId" clId="{48A3C24A-EAFE-4F3B-A13E-1EDEDD20D31F}" dt="2021-10-25T03:14:54.204" v="4694" actId="700"/>
          <ac:spMkLst>
            <pc:docMk/>
            <pc:sldMk cId="1929072756" sldId="306"/>
            <ac:spMk id="4" creationId="{6AB259A0-0017-492F-A0DC-4B70C7052AE0}"/>
          </ac:spMkLst>
        </pc:spChg>
        <pc:spChg chg="mod ord">
          <ac:chgData name="Marcelo Alves Pereira" userId="86c29462c141b737" providerId="LiveId" clId="{48A3C24A-EAFE-4F3B-A13E-1EDEDD20D31F}" dt="2021-10-25T03:16:54.724" v="4769" actId="21"/>
          <ac:spMkLst>
            <pc:docMk/>
            <pc:sldMk cId="1929072756" sldId="306"/>
            <ac:spMk id="5" creationId="{CEEB3BAE-C0B2-447C-B8BE-96C6BD84D658}"/>
          </ac:spMkLst>
        </pc:spChg>
        <pc:spChg chg="mod ord">
          <ac:chgData name="Marcelo Alves Pereira" userId="86c29462c141b737" providerId="LiveId" clId="{48A3C24A-EAFE-4F3B-A13E-1EDEDD20D31F}" dt="2021-10-25T03:14:54.204" v="4694" actId="700"/>
          <ac:spMkLst>
            <pc:docMk/>
            <pc:sldMk cId="1929072756" sldId="306"/>
            <ac:spMk id="6" creationId="{B237D1CA-B91A-410E-A968-D017BBE99F99}"/>
          </ac:spMkLst>
        </pc:spChg>
        <pc:spChg chg="add del mod ord">
          <ac:chgData name="Marcelo Alves Pereira" userId="86c29462c141b737" providerId="LiveId" clId="{48A3C24A-EAFE-4F3B-A13E-1EDEDD20D31F}" dt="2021-10-25T03:15:26.997" v="4701" actId="21"/>
          <ac:spMkLst>
            <pc:docMk/>
            <pc:sldMk cId="1929072756" sldId="306"/>
            <ac:spMk id="7" creationId="{26A87885-D672-4CF9-A78D-CFE98385B03A}"/>
          </ac:spMkLst>
        </pc:spChg>
        <pc:spChg chg="mod ord">
          <ac:chgData name="Marcelo Alves Pereira" userId="86c29462c141b737" providerId="LiveId" clId="{48A3C24A-EAFE-4F3B-A13E-1EDEDD20D31F}" dt="2021-10-25T03:14:54.204" v="4694" actId="700"/>
          <ac:spMkLst>
            <pc:docMk/>
            <pc:sldMk cId="1929072756" sldId="306"/>
            <ac:spMk id="8" creationId="{E6AC9832-FB01-464A-9824-61887B77997E}"/>
          </ac:spMkLst>
        </pc:spChg>
        <pc:spChg chg="add del mod">
          <ac:chgData name="Marcelo Alves Pereira" userId="86c29462c141b737" providerId="LiveId" clId="{48A3C24A-EAFE-4F3B-A13E-1EDEDD20D31F}" dt="2021-10-25T03:03:10.158" v="4089" actId="478"/>
          <ac:spMkLst>
            <pc:docMk/>
            <pc:sldMk cId="1929072756" sldId="306"/>
            <ac:spMk id="13" creationId="{D59B6042-0504-4E19-8B26-7ADDA9DECFFB}"/>
          </ac:spMkLst>
        </pc:spChg>
        <pc:picChg chg="add del mod">
          <ac:chgData name="Marcelo Alves Pereira" userId="86c29462c141b737" providerId="LiveId" clId="{48A3C24A-EAFE-4F3B-A13E-1EDEDD20D31F}" dt="2021-10-25T03:03:12.607" v="4090" actId="21"/>
          <ac:picMkLst>
            <pc:docMk/>
            <pc:sldMk cId="1929072756" sldId="306"/>
            <ac:picMk id="9" creationId="{9DF42010-37B5-487D-9481-DCBE6E852AA0}"/>
          </ac:picMkLst>
        </pc:picChg>
        <pc:picChg chg="add del mod">
          <ac:chgData name="Marcelo Alves Pereira" userId="86c29462c141b737" providerId="LiveId" clId="{48A3C24A-EAFE-4F3B-A13E-1EDEDD20D31F}" dt="2021-10-25T03:15:11.037" v="4697" actId="21"/>
          <ac:picMkLst>
            <pc:docMk/>
            <pc:sldMk cId="1929072756" sldId="306"/>
            <ac:picMk id="10" creationId="{FD643FFD-697B-40EC-BA09-98F697C4E460}"/>
          </ac:picMkLst>
        </pc:picChg>
        <pc:picChg chg="add del mod">
          <ac:chgData name="Marcelo Alves Pereira" userId="86c29462c141b737" providerId="LiveId" clId="{48A3C24A-EAFE-4F3B-A13E-1EDEDD20D31F}" dt="2021-10-25T03:15:18.619" v="4699" actId="21"/>
          <ac:picMkLst>
            <pc:docMk/>
            <pc:sldMk cId="1929072756" sldId="306"/>
            <ac:picMk id="11" creationId="{016DD483-2A55-4412-9DA4-1882A52B434A}"/>
          </ac:picMkLst>
        </pc:picChg>
      </pc:sldChg>
      <pc:sldChg chg="addSp delSp modSp mod ord modClrScheme chgLayout">
        <pc:chgData name="Marcelo Alves Pereira" userId="86c29462c141b737" providerId="LiveId" clId="{48A3C24A-EAFE-4F3B-A13E-1EDEDD20D31F}" dt="2021-10-25T04:08:28.555" v="6685" actId="20577"/>
        <pc:sldMkLst>
          <pc:docMk/>
          <pc:sldMk cId="3872438867" sldId="307"/>
        </pc:sldMkLst>
        <pc:spChg chg="mod ord">
          <ac:chgData name="Marcelo Alves Pereira" userId="86c29462c141b737" providerId="LiveId" clId="{48A3C24A-EAFE-4F3B-A13E-1EDEDD20D31F}" dt="2021-10-25T03:10:05.131" v="4530" actId="700"/>
          <ac:spMkLst>
            <pc:docMk/>
            <pc:sldMk cId="3872438867" sldId="307"/>
            <ac:spMk id="2" creationId="{19304E83-A4F0-49C5-BB01-F5773509A2B3}"/>
          </ac:spMkLst>
        </pc:spChg>
        <pc:spChg chg="mod ord">
          <ac:chgData name="Marcelo Alves Pereira" userId="86c29462c141b737" providerId="LiveId" clId="{48A3C24A-EAFE-4F3B-A13E-1EDEDD20D31F}" dt="2021-10-25T04:08:07.618" v="6681" actId="403"/>
          <ac:spMkLst>
            <pc:docMk/>
            <pc:sldMk cId="3872438867" sldId="307"/>
            <ac:spMk id="3" creationId="{7CA42D59-EAD6-4F95-84F1-32A30F057856}"/>
          </ac:spMkLst>
        </pc:spChg>
        <pc:spChg chg="del">
          <ac:chgData name="Marcelo Alves Pereira" userId="86c29462c141b737" providerId="LiveId" clId="{48A3C24A-EAFE-4F3B-A13E-1EDEDD20D31F}" dt="2021-10-25T03:02:18.392" v="4075" actId="478"/>
          <ac:spMkLst>
            <pc:docMk/>
            <pc:sldMk cId="3872438867" sldId="307"/>
            <ac:spMk id="4" creationId="{6AB259A0-0017-492F-A0DC-4B70C7052AE0}"/>
          </ac:spMkLst>
        </pc:spChg>
        <pc:spChg chg="del">
          <ac:chgData name="Marcelo Alves Pereira" userId="86c29462c141b737" providerId="LiveId" clId="{48A3C24A-EAFE-4F3B-A13E-1EDEDD20D31F}" dt="2021-10-25T03:02:12.830" v="4073" actId="478"/>
          <ac:spMkLst>
            <pc:docMk/>
            <pc:sldMk cId="3872438867" sldId="307"/>
            <ac:spMk id="5" creationId="{CEEB3BAE-C0B2-447C-B8BE-96C6BD84D658}"/>
          </ac:spMkLst>
        </pc:spChg>
        <pc:spChg chg="mod ord">
          <ac:chgData name="Marcelo Alves Pereira" userId="86c29462c141b737" providerId="LiveId" clId="{48A3C24A-EAFE-4F3B-A13E-1EDEDD20D31F}" dt="2021-10-25T03:10:23.860" v="4539"/>
          <ac:spMkLst>
            <pc:docMk/>
            <pc:sldMk cId="3872438867" sldId="307"/>
            <ac:spMk id="6" creationId="{B237D1CA-B91A-410E-A968-D017BBE99F99}"/>
          </ac:spMkLst>
        </pc:spChg>
        <pc:spChg chg="del">
          <ac:chgData name="Marcelo Alves Pereira" userId="86c29462c141b737" providerId="LiveId" clId="{48A3C24A-EAFE-4F3B-A13E-1EDEDD20D31F}" dt="2021-10-25T03:02:06.990" v="4071" actId="478"/>
          <ac:spMkLst>
            <pc:docMk/>
            <pc:sldMk cId="3872438867" sldId="307"/>
            <ac:spMk id="7" creationId="{26A87885-D672-4CF9-A78D-CFE98385B03A}"/>
          </ac:spMkLst>
        </pc:spChg>
        <pc:spChg chg="mod ord">
          <ac:chgData name="Marcelo Alves Pereira" userId="86c29462c141b737" providerId="LiveId" clId="{48A3C24A-EAFE-4F3B-A13E-1EDEDD20D31F}" dt="2021-10-25T03:10:05.131" v="4530" actId="700"/>
          <ac:spMkLst>
            <pc:docMk/>
            <pc:sldMk cId="3872438867" sldId="307"/>
            <ac:spMk id="8" creationId="{E6AC9832-FB01-464A-9824-61887B77997E}"/>
          </ac:spMkLst>
        </pc:spChg>
        <pc:spChg chg="add del mod">
          <ac:chgData name="Marcelo Alves Pereira" userId="86c29462c141b737" providerId="LiveId" clId="{48A3C24A-EAFE-4F3B-A13E-1EDEDD20D31F}" dt="2021-10-25T03:02:59.929" v="4087" actId="26606"/>
          <ac:spMkLst>
            <pc:docMk/>
            <pc:sldMk cId="3872438867" sldId="307"/>
            <ac:spMk id="9" creationId="{D3351FFF-EB28-47E2-8FF3-611A1BEB9FC4}"/>
          </ac:spMkLst>
        </pc:spChg>
        <pc:spChg chg="add del mod">
          <ac:chgData name="Marcelo Alves Pereira" userId="86c29462c141b737" providerId="LiveId" clId="{48A3C24A-EAFE-4F3B-A13E-1EDEDD20D31F}" dt="2021-10-25T03:02:09.508" v="4072" actId="478"/>
          <ac:spMkLst>
            <pc:docMk/>
            <pc:sldMk cId="3872438867" sldId="307"/>
            <ac:spMk id="11" creationId="{D8C215BE-6A4C-4191-A8F0-3FF8B9502010}"/>
          </ac:spMkLst>
        </pc:spChg>
        <pc:spChg chg="add del mod">
          <ac:chgData name="Marcelo Alves Pereira" userId="86c29462c141b737" providerId="LiveId" clId="{48A3C24A-EAFE-4F3B-A13E-1EDEDD20D31F}" dt="2021-10-25T03:02:15.092" v="4074" actId="478"/>
          <ac:spMkLst>
            <pc:docMk/>
            <pc:sldMk cId="3872438867" sldId="307"/>
            <ac:spMk id="13" creationId="{0D686811-B63A-4388-A18F-91A4774F7ED1}"/>
          </ac:spMkLst>
        </pc:spChg>
        <pc:spChg chg="add del mod">
          <ac:chgData name="Marcelo Alves Pereira" userId="86c29462c141b737" providerId="LiveId" clId="{48A3C24A-EAFE-4F3B-A13E-1EDEDD20D31F}" dt="2021-10-25T03:02:51.499" v="4078" actId="26606"/>
          <ac:spMkLst>
            <pc:docMk/>
            <pc:sldMk cId="3872438867" sldId="307"/>
            <ac:spMk id="14" creationId="{486A8BAA-1CA9-4794-86E2-1B597797F9A0}"/>
          </ac:spMkLst>
        </pc:spChg>
        <pc:spChg chg="add del mod">
          <ac:chgData name="Marcelo Alves Pereira" userId="86c29462c141b737" providerId="LiveId" clId="{48A3C24A-EAFE-4F3B-A13E-1EDEDD20D31F}" dt="2021-10-25T03:02:20.699" v="4076" actId="478"/>
          <ac:spMkLst>
            <pc:docMk/>
            <pc:sldMk cId="3872438867" sldId="307"/>
            <ac:spMk id="15" creationId="{0C92CE6B-70D3-452C-AD24-1FF0660A0CD8}"/>
          </ac:spMkLst>
        </pc:spChg>
        <pc:spChg chg="add del">
          <ac:chgData name="Marcelo Alves Pereira" userId="86c29462c141b737" providerId="LiveId" clId="{48A3C24A-EAFE-4F3B-A13E-1EDEDD20D31F}" dt="2021-10-25T03:02:55.824" v="4080" actId="26606"/>
          <ac:spMkLst>
            <pc:docMk/>
            <pc:sldMk cId="3872438867" sldId="307"/>
            <ac:spMk id="16" creationId="{FBDBD907-AFEB-448B-86FB-0418B57A1BBE}"/>
          </ac:spMkLst>
        </pc:spChg>
        <pc:spChg chg="add del">
          <ac:chgData name="Marcelo Alves Pereira" userId="86c29462c141b737" providerId="LiveId" clId="{48A3C24A-EAFE-4F3B-A13E-1EDEDD20D31F}" dt="2021-10-25T03:02:55.824" v="4080" actId="26606"/>
          <ac:spMkLst>
            <pc:docMk/>
            <pc:sldMk cId="3872438867" sldId="307"/>
            <ac:spMk id="17" creationId="{F4CA6728-4E82-4FB7-BFB1-05159EED5A84}"/>
          </ac:spMkLst>
        </pc:spChg>
        <pc:spChg chg="add del mod ord">
          <ac:chgData name="Marcelo Alves Pereira" userId="86c29462c141b737" providerId="LiveId" clId="{48A3C24A-EAFE-4F3B-A13E-1EDEDD20D31F}" dt="2021-10-25T03:09:10.386" v="4521" actId="700"/>
          <ac:spMkLst>
            <pc:docMk/>
            <pc:sldMk cId="3872438867" sldId="307"/>
            <ac:spMk id="19" creationId="{8BFB78D8-AA82-4365-8B61-4C51AAAEEC26}"/>
          </ac:spMkLst>
        </pc:spChg>
        <pc:spChg chg="add del">
          <ac:chgData name="Marcelo Alves Pereira" userId="86c29462c141b737" providerId="LiveId" clId="{48A3C24A-EAFE-4F3B-A13E-1EDEDD20D31F}" dt="2021-10-25T03:02:57.632" v="4082" actId="26606"/>
          <ac:spMkLst>
            <pc:docMk/>
            <pc:sldMk cId="3872438867" sldId="307"/>
            <ac:spMk id="20" creationId="{75251F92-4F6C-4867-9225-9732F116FA9D}"/>
          </ac:spMkLst>
        </pc:spChg>
        <pc:spChg chg="add del">
          <ac:chgData name="Marcelo Alves Pereira" userId="86c29462c141b737" providerId="LiveId" clId="{48A3C24A-EAFE-4F3B-A13E-1EDEDD20D31F}" dt="2021-10-25T03:02:57.632" v="4082" actId="26606"/>
          <ac:spMkLst>
            <pc:docMk/>
            <pc:sldMk cId="3872438867" sldId="307"/>
            <ac:spMk id="21" creationId="{71695051-7D94-46C0-9028-D7E23A083FDC}"/>
          </ac:spMkLst>
        </pc:spChg>
        <pc:spChg chg="add del">
          <ac:chgData name="Marcelo Alves Pereira" userId="86c29462c141b737" providerId="LiveId" clId="{48A3C24A-EAFE-4F3B-A13E-1EDEDD20D31F}" dt="2021-10-25T03:02:58.316" v="4084" actId="26606"/>
          <ac:spMkLst>
            <pc:docMk/>
            <pc:sldMk cId="3872438867" sldId="307"/>
            <ac:spMk id="24" creationId="{FBDBD907-AFEB-448B-86FB-0418B57A1BBE}"/>
          </ac:spMkLst>
        </pc:spChg>
        <pc:spChg chg="add del">
          <ac:chgData name="Marcelo Alves Pereira" userId="86c29462c141b737" providerId="LiveId" clId="{48A3C24A-EAFE-4F3B-A13E-1EDEDD20D31F}" dt="2021-10-25T03:02:58.316" v="4084" actId="26606"/>
          <ac:spMkLst>
            <pc:docMk/>
            <pc:sldMk cId="3872438867" sldId="307"/>
            <ac:spMk id="25" creationId="{F4CA6728-4E82-4FB7-BFB1-05159EED5A84}"/>
          </ac:spMkLst>
        </pc:spChg>
        <pc:spChg chg="add del">
          <ac:chgData name="Marcelo Alves Pereira" userId="86c29462c141b737" providerId="LiveId" clId="{48A3C24A-EAFE-4F3B-A13E-1EDEDD20D31F}" dt="2021-10-25T03:02:59.896" v="4086" actId="26606"/>
          <ac:spMkLst>
            <pc:docMk/>
            <pc:sldMk cId="3872438867" sldId="307"/>
            <ac:spMk id="28" creationId="{D3351FFF-EB28-47E2-8FF3-611A1BEB9FC4}"/>
          </ac:spMkLst>
        </pc:spChg>
        <pc:spChg chg="add del mod">
          <ac:chgData name="Marcelo Alves Pereira" userId="86c29462c141b737" providerId="LiveId" clId="{48A3C24A-EAFE-4F3B-A13E-1EDEDD20D31F}" dt="2021-10-25T03:02:59.896" v="4086" actId="26606"/>
          <ac:spMkLst>
            <pc:docMk/>
            <pc:sldMk cId="3872438867" sldId="307"/>
            <ac:spMk id="29" creationId="{3D03F2D7-9EFF-4D13-BFE3-B565FC7CD647}"/>
          </ac:spMkLst>
        </pc:spChg>
        <pc:spChg chg="add del mod">
          <ac:chgData name="Marcelo Alves Pereira" userId="86c29462c141b737" providerId="LiveId" clId="{48A3C24A-EAFE-4F3B-A13E-1EDEDD20D31F}" dt="2021-10-25T03:02:59.896" v="4086" actId="26606"/>
          <ac:spMkLst>
            <pc:docMk/>
            <pc:sldMk cId="3872438867" sldId="307"/>
            <ac:spMk id="30" creationId="{A7CEFB9D-BC3F-42BD-AF80-36EEB0EFC044}"/>
          </ac:spMkLst>
        </pc:spChg>
        <pc:spChg chg="add del mod">
          <ac:chgData name="Marcelo Alves Pereira" userId="86c29462c141b737" providerId="LiveId" clId="{48A3C24A-EAFE-4F3B-A13E-1EDEDD20D31F}" dt="2021-10-25T03:02:59.896" v="4086" actId="26606"/>
          <ac:spMkLst>
            <pc:docMk/>
            <pc:sldMk cId="3872438867" sldId="307"/>
            <ac:spMk id="31" creationId="{E4ED804B-44E4-401A-9A53-BF14B7BEA95F}"/>
          </ac:spMkLst>
        </pc:spChg>
        <pc:spChg chg="add mod ord">
          <ac:chgData name="Marcelo Alves Pereira" userId="86c29462c141b737" providerId="LiveId" clId="{48A3C24A-EAFE-4F3B-A13E-1EDEDD20D31F}" dt="2021-10-25T03:21:13.774" v="4940" actId="20577"/>
          <ac:spMkLst>
            <pc:docMk/>
            <pc:sldMk cId="3872438867" sldId="307"/>
            <ac:spMk id="32" creationId="{C7964E21-8187-4122-ACD2-A923A8118FD4}"/>
          </ac:spMkLst>
        </pc:spChg>
        <pc:spChg chg="add del mod ord">
          <ac:chgData name="Marcelo Alves Pereira" userId="86c29462c141b737" providerId="LiveId" clId="{48A3C24A-EAFE-4F3B-A13E-1EDEDD20D31F}" dt="2021-10-25T03:10:05.131" v="4530" actId="700"/>
          <ac:spMkLst>
            <pc:docMk/>
            <pc:sldMk cId="3872438867" sldId="307"/>
            <ac:spMk id="33" creationId="{FBDBD907-AFEB-448B-86FB-0418B57A1BBE}"/>
          </ac:spMkLst>
        </pc:spChg>
        <pc:spChg chg="add mod ord">
          <ac:chgData name="Marcelo Alves Pereira" userId="86c29462c141b737" providerId="LiveId" clId="{48A3C24A-EAFE-4F3B-A13E-1EDEDD20D31F}" dt="2021-10-25T04:08:28.555" v="6685" actId="20577"/>
          <ac:spMkLst>
            <pc:docMk/>
            <pc:sldMk cId="3872438867" sldId="307"/>
            <ac:spMk id="34" creationId="{F4CA6728-4E82-4FB7-BFB1-05159EED5A84}"/>
          </ac:spMkLst>
        </pc:spChg>
        <pc:spChg chg="add del mod">
          <ac:chgData name="Marcelo Alves Pereira" userId="86c29462c141b737" providerId="LiveId" clId="{48A3C24A-EAFE-4F3B-A13E-1EDEDD20D31F}" dt="2021-10-25T03:10:42.247" v="4544" actId="478"/>
          <ac:spMkLst>
            <pc:docMk/>
            <pc:sldMk cId="3872438867" sldId="307"/>
            <ac:spMk id="36" creationId="{620AFE0C-3B24-48D6-A36B-4E37D53E013E}"/>
          </ac:spMkLst>
        </pc:spChg>
        <pc:spChg chg="add del mod">
          <ac:chgData name="Marcelo Alves Pereira" userId="86c29462c141b737" providerId="LiveId" clId="{48A3C24A-EAFE-4F3B-A13E-1EDEDD20D31F}" dt="2021-10-25T03:10:42.250" v="4546"/>
          <ac:spMkLst>
            <pc:docMk/>
            <pc:sldMk cId="3872438867" sldId="307"/>
            <ac:spMk id="37" creationId="{0B29F225-E918-4469-A96A-0945891C5F54}"/>
          </ac:spMkLst>
        </pc:spChg>
        <pc:graphicFrameChg chg="add del">
          <ac:chgData name="Marcelo Alves Pereira" userId="86c29462c141b737" providerId="LiveId" clId="{48A3C24A-EAFE-4F3B-A13E-1EDEDD20D31F}" dt="2021-10-25T03:02:55.824" v="4080" actId="26606"/>
          <ac:graphicFrameMkLst>
            <pc:docMk/>
            <pc:sldMk cId="3872438867" sldId="307"/>
            <ac:graphicFrameMk id="18" creationId="{208B8608-363E-459E-9C07-47EB5F14A05C}"/>
          </ac:graphicFrameMkLst>
        </pc:graphicFrameChg>
        <pc:graphicFrameChg chg="add del">
          <ac:chgData name="Marcelo Alves Pereira" userId="86c29462c141b737" providerId="LiveId" clId="{48A3C24A-EAFE-4F3B-A13E-1EDEDD20D31F}" dt="2021-10-25T03:02:57.632" v="4082" actId="26606"/>
          <ac:graphicFrameMkLst>
            <pc:docMk/>
            <pc:sldMk cId="3872438867" sldId="307"/>
            <ac:graphicFrameMk id="22" creationId="{D1EF9606-7380-4018-B37C-E9B98BC0D819}"/>
          </ac:graphicFrameMkLst>
        </pc:graphicFrameChg>
        <pc:graphicFrameChg chg="add del">
          <ac:chgData name="Marcelo Alves Pereira" userId="86c29462c141b737" providerId="LiveId" clId="{48A3C24A-EAFE-4F3B-A13E-1EDEDD20D31F}" dt="2021-10-25T03:02:58.316" v="4084" actId="26606"/>
          <ac:graphicFrameMkLst>
            <pc:docMk/>
            <pc:sldMk cId="3872438867" sldId="307"/>
            <ac:graphicFrameMk id="26" creationId="{208B8608-363E-459E-9C07-47EB5F14A05C}"/>
          </ac:graphicFrameMkLst>
        </pc:graphicFrameChg>
        <pc:graphicFrameChg chg="add del mod">
          <ac:chgData name="Marcelo Alves Pereira" userId="86c29462c141b737" providerId="LiveId" clId="{48A3C24A-EAFE-4F3B-A13E-1EDEDD20D31F}" dt="2021-10-25T03:08:52.046" v="4519" actId="478"/>
          <ac:graphicFrameMkLst>
            <pc:docMk/>
            <pc:sldMk cId="3872438867" sldId="307"/>
            <ac:graphicFrameMk id="35" creationId="{208B8608-363E-459E-9C07-47EB5F14A05C}"/>
          </ac:graphicFrameMkLst>
        </pc:graphicFrameChg>
      </pc:sldChg>
      <pc:sldChg chg="del">
        <pc:chgData name="Marcelo Alves Pereira" userId="86c29462c141b737" providerId="LiveId" clId="{48A3C24A-EAFE-4F3B-A13E-1EDEDD20D31F}" dt="2021-10-25T02:41:26.363" v="2870" actId="47"/>
        <pc:sldMkLst>
          <pc:docMk/>
          <pc:sldMk cId="3462146881" sldId="308"/>
        </pc:sldMkLst>
      </pc:sldChg>
      <pc:sldChg chg="addSp delSp modSp add mod modClrScheme chgLayout">
        <pc:chgData name="Marcelo Alves Pereira" userId="86c29462c141b737" providerId="LiveId" clId="{48A3C24A-EAFE-4F3B-A13E-1EDEDD20D31F}" dt="2021-10-25T03:00:17.891" v="3974" actId="26606"/>
        <pc:sldMkLst>
          <pc:docMk/>
          <pc:sldMk cId="3067652960" sldId="309"/>
        </pc:sldMkLst>
        <pc:spChg chg="mod ord">
          <ac:chgData name="Marcelo Alves Pereira" userId="86c29462c141b737" providerId="LiveId" clId="{48A3C24A-EAFE-4F3B-A13E-1EDEDD20D31F}" dt="2021-10-25T03:00:17.891" v="3974" actId="26606"/>
          <ac:spMkLst>
            <pc:docMk/>
            <pc:sldMk cId="3067652960" sldId="309"/>
            <ac:spMk id="2" creationId="{19304E83-A4F0-49C5-BB01-F5773509A2B3}"/>
          </ac:spMkLst>
        </pc:spChg>
        <pc:spChg chg="mod">
          <ac:chgData name="Marcelo Alves Pereira" userId="86c29462c141b737" providerId="LiveId" clId="{48A3C24A-EAFE-4F3B-A13E-1EDEDD20D31F}" dt="2021-10-25T03:00:17.891" v="3974" actId="26606"/>
          <ac:spMkLst>
            <pc:docMk/>
            <pc:sldMk cId="3067652960" sldId="309"/>
            <ac:spMk id="3" creationId="{7CA42D59-EAD6-4F95-84F1-32A30F057856}"/>
          </ac:spMkLst>
        </pc:spChg>
        <pc:spChg chg="del">
          <ac:chgData name="Marcelo Alves Pereira" userId="86c29462c141b737" providerId="LiveId" clId="{48A3C24A-EAFE-4F3B-A13E-1EDEDD20D31F}" dt="2021-10-25T02:41:33.848" v="2872" actId="478"/>
          <ac:spMkLst>
            <pc:docMk/>
            <pc:sldMk cId="3067652960" sldId="309"/>
            <ac:spMk id="4" creationId="{6AB259A0-0017-492F-A0DC-4B70C7052AE0}"/>
          </ac:spMkLst>
        </pc:spChg>
        <pc:spChg chg="del mod">
          <ac:chgData name="Marcelo Alves Pereira" userId="86c29462c141b737" providerId="LiveId" clId="{48A3C24A-EAFE-4F3B-A13E-1EDEDD20D31F}" dt="2021-10-25T02:51:35.744" v="3445" actId="478"/>
          <ac:spMkLst>
            <pc:docMk/>
            <pc:sldMk cId="3067652960" sldId="309"/>
            <ac:spMk id="5" creationId="{CEEB3BAE-C0B2-447C-B8BE-96C6BD84D658}"/>
          </ac:spMkLst>
        </pc:spChg>
        <pc:spChg chg="del">
          <ac:chgData name="Marcelo Alves Pereira" userId="86c29462c141b737" providerId="LiveId" clId="{48A3C24A-EAFE-4F3B-A13E-1EDEDD20D31F}" dt="2021-10-25T02:41:53.310" v="2877" actId="478"/>
          <ac:spMkLst>
            <pc:docMk/>
            <pc:sldMk cId="3067652960" sldId="309"/>
            <ac:spMk id="6" creationId="{B237D1CA-B91A-410E-A968-D017BBE99F99}"/>
          </ac:spMkLst>
        </pc:spChg>
        <pc:spChg chg="mod ord">
          <ac:chgData name="Marcelo Alves Pereira" userId="86c29462c141b737" providerId="LiveId" clId="{48A3C24A-EAFE-4F3B-A13E-1EDEDD20D31F}" dt="2021-10-25T03:00:17.891" v="3974" actId="26606"/>
          <ac:spMkLst>
            <pc:docMk/>
            <pc:sldMk cId="3067652960" sldId="309"/>
            <ac:spMk id="7" creationId="{26A87885-D672-4CF9-A78D-CFE98385B03A}"/>
          </ac:spMkLst>
        </pc:spChg>
        <pc:spChg chg="mod ord">
          <ac:chgData name="Marcelo Alves Pereira" userId="86c29462c141b737" providerId="LiveId" clId="{48A3C24A-EAFE-4F3B-A13E-1EDEDD20D31F}" dt="2021-10-25T03:00:17.891" v="3974" actId="26606"/>
          <ac:spMkLst>
            <pc:docMk/>
            <pc:sldMk cId="3067652960" sldId="309"/>
            <ac:spMk id="8" creationId="{E6AC9832-FB01-464A-9824-61887B77997E}"/>
          </ac:spMkLst>
        </pc:spChg>
        <pc:spChg chg="add del mod">
          <ac:chgData name="Marcelo Alves Pereira" userId="86c29462c141b737" providerId="LiveId" clId="{48A3C24A-EAFE-4F3B-A13E-1EDEDD20D31F}" dt="2021-10-25T02:41:35.962" v="2873" actId="478"/>
          <ac:spMkLst>
            <pc:docMk/>
            <pc:sldMk cId="3067652960" sldId="309"/>
            <ac:spMk id="12" creationId="{3E68262B-B7BC-40FE-9B6D-E9E522385715}"/>
          </ac:spMkLst>
        </pc:spChg>
        <pc:spChg chg="add mod ord">
          <ac:chgData name="Marcelo Alves Pereira" userId="86c29462c141b737" providerId="LiveId" clId="{48A3C24A-EAFE-4F3B-A13E-1EDEDD20D31F}" dt="2021-10-25T03:00:17.891" v="3974" actId="26606"/>
          <ac:spMkLst>
            <pc:docMk/>
            <pc:sldMk cId="3067652960" sldId="309"/>
            <ac:spMk id="14" creationId="{7B5205E9-FF14-4D9A-ADC4-D991D2A886C9}"/>
          </ac:spMkLst>
        </pc:spChg>
        <pc:spChg chg="add del mod">
          <ac:chgData name="Marcelo Alves Pereira" userId="86c29462c141b737" providerId="LiveId" clId="{48A3C24A-EAFE-4F3B-A13E-1EDEDD20D31F}" dt="2021-10-25T02:54:12.736" v="3450"/>
          <ac:spMkLst>
            <pc:docMk/>
            <pc:sldMk cId="3067652960" sldId="309"/>
            <ac:spMk id="16" creationId="{C3C64883-F0A8-43D9-BA84-1472EDC2F9DB}"/>
          </ac:spMkLst>
        </pc:spChg>
        <pc:spChg chg="add del mod">
          <ac:chgData name="Marcelo Alves Pereira" userId="86c29462c141b737" providerId="LiveId" clId="{48A3C24A-EAFE-4F3B-A13E-1EDEDD20D31F}" dt="2021-10-25T03:00:17.891" v="3974" actId="26606"/>
          <ac:spMkLst>
            <pc:docMk/>
            <pc:sldMk cId="3067652960" sldId="309"/>
            <ac:spMk id="19" creationId="{4CC708D7-0EDD-4E7D-865B-EF084975785D}"/>
          </ac:spMkLst>
        </pc:spChg>
        <pc:spChg chg="add del">
          <ac:chgData name="Marcelo Alves Pereira" userId="86c29462c141b737" providerId="LiveId" clId="{48A3C24A-EAFE-4F3B-A13E-1EDEDD20D31F}" dt="2021-10-25T03:00:12.669" v="3970" actId="26606"/>
          <ac:spMkLst>
            <pc:docMk/>
            <pc:sldMk cId="3067652960" sldId="309"/>
            <ac:spMk id="22" creationId="{8A033EC5-4FF6-4761-81AE-6311FB862BFC}"/>
          </ac:spMkLst>
        </pc:spChg>
        <pc:spChg chg="add del mod">
          <ac:chgData name="Marcelo Alves Pereira" userId="86c29462c141b737" providerId="LiveId" clId="{48A3C24A-EAFE-4F3B-A13E-1EDEDD20D31F}" dt="2021-10-25T03:00:17.891" v="3974" actId="26606"/>
          <ac:spMkLst>
            <pc:docMk/>
            <pc:sldMk cId="3067652960" sldId="309"/>
            <ac:spMk id="24" creationId="{F321F8C6-0952-47E9-85D6-87A2A8FCE4C7}"/>
          </ac:spMkLst>
        </pc:spChg>
        <pc:picChg chg="del">
          <ac:chgData name="Marcelo Alves Pereira" userId="86c29462c141b737" providerId="LiveId" clId="{48A3C24A-EAFE-4F3B-A13E-1EDEDD20D31F}" dt="2021-10-25T02:41:30.957" v="2871" actId="478"/>
          <ac:picMkLst>
            <pc:docMk/>
            <pc:sldMk cId="3067652960" sldId="309"/>
            <ac:picMk id="9" creationId="{893673A1-F44A-4CFD-87B2-BC58364AEA10}"/>
          </ac:picMkLst>
        </pc:picChg>
        <pc:picChg chg="add del mod">
          <ac:chgData name="Marcelo Alves Pereira" userId="86c29462c141b737" providerId="LiveId" clId="{48A3C24A-EAFE-4F3B-A13E-1EDEDD20D31F}" dt="2021-10-25T02:54:09.950" v="3449" actId="21"/>
          <ac:picMkLst>
            <pc:docMk/>
            <pc:sldMk cId="3067652960" sldId="309"/>
            <ac:picMk id="10" creationId="{FDCCC40D-3FFB-42F2-BC80-1083A58DCA0E}"/>
          </ac:picMkLst>
        </pc:picChg>
        <pc:picChg chg="add mod ord">
          <ac:chgData name="Marcelo Alves Pereira" userId="86c29462c141b737" providerId="LiveId" clId="{48A3C24A-EAFE-4F3B-A13E-1EDEDD20D31F}" dt="2021-10-25T03:00:17.891" v="3974" actId="26606"/>
          <ac:picMkLst>
            <pc:docMk/>
            <pc:sldMk cId="3067652960" sldId="309"/>
            <ac:picMk id="17" creationId="{06334452-32BE-4089-8C7C-985EDC54CEF6}"/>
          </ac:picMkLst>
        </pc:picChg>
        <pc:picChg chg="add del mod">
          <ac:chgData name="Marcelo Alves Pereira" userId="86c29462c141b737" providerId="LiveId" clId="{48A3C24A-EAFE-4F3B-A13E-1EDEDD20D31F}" dt="2021-10-25T02:54:44.595" v="3459"/>
          <ac:picMkLst>
            <pc:docMk/>
            <pc:sldMk cId="3067652960" sldId="309"/>
            <ac:picMk id="18" creationId="{C9ADBD28-43C1-4957-8690-74AB66CB4C9D}"/>
          </ac:picMkLst>
        </pc:picChg>
      </pc:sldChg>
      <pc:sldChg chg="addSp delSp modSp new mod modClrScheme chgLayout">
        <pc:chgData name="Marcelo Alves Pereira" userId="86c29462c141b737" providerId="LiveId" clId="{48A3C24A-EAFE-4F3B-A13E-1EDEDD20D31F}" dt="2021-10-25T04:08:50.900" v="6686" actId="6549"/>
        <pc:sldMkLst>
          <pc:docMk/>
          <pc:sldMk cId="1036968536" sldId="310"/>
        </pc:sldMkLst>
        <pc:spChg chg="del">
          <ac:chgData name="Marcelo Alves Pereira" userId="86c29462c141b737" providerId="LiveId" clId="{48A3C24A-EAFE-4F3B-A13E-1EDEDD20D31F}" dt="2021-10-25T03:15:08.298" v="4696" actId="700"/>
          <ac:spMkLst>
            <pc:docMk/>
            <pc:sldMk cId="1036968536" sldId="310"/>
            <ac:spMk id="2" creationId="{B8A64115-FDD0-4A5D-B6E6-500018AEA7C4}"/>
          </ac:spMkLst>
        </pc:spChg>
        <pc:spChg chg="del mod ord">
          <ac:chgData name="Marcelo Alves Pereira" userId="86c29462c141b737" providerId="LiveId" clId="{48A3C24A-EAFE-4F3B-A13E-1EDEDD20D31F}" dt="2021-10-25T03:15:08.298" v="4696" actId="700"/>
          <ac:spMkLst>
            <pc:docMk/>
            <pc:sldMk cId="1036968536" sldId="310"/>
            <ac:spMk id="3" creationId="{1C3CA6F0-FEA6-49B4-9E1C-D6A342B62FF5}"/>
          </ac:spMkLst>
        </pc:spChg>
        <pc:spChg chg="del mod ord">
          <ac:chgData name="Marcelo Alves Pereira" userId="86c29462c141b737" providerId="LiveId" clId="{48A3C24A-EAFE-4F3B-A13E-1EDEDD20D31F}" dt="2021-10-25T03:15:08.298" v="4696" actId="700"/>
          <ac:spMkLst>
            <pc:docMk/>
            <pc:sldMk cId="1036968536" sldId="310"/>
            <ac:spMk id="4" creationId="{76FB4C23-1CEF-474F-A77B-9D8B1AE9A213}"/>
          </ac:spMkLst>
        </pc:spChg>
        <pc:spChg chg="del mod ord">
          <ac:chgData name="Marcelo Alves Pereira" userId="86c29462c141b737" providerId="LiveId" clId="{48A3C24A-EAFE-4F3B-A13E-1EDEDD20D31F}" dt="2021-10-25T03:15:08.298" v="4696" actId="700"/>
          <ac:spMkLst>
            <pc:docMk/>
            <pc:sldMk cId="1036968536" sldId="310"/>
            <ac:spMk id="5" creationId="{D5CB0B60-7CC1-454D-BB18-C1113A7EC2E0}"/>
          </ac:spMkLst>
        </pc:spChg>
        <pc:spChg chg="del mod ord">
          <ac:chgData name="Marcelo Alves Pereira" userId="86c29462c141b737" providerId="LiveId" clId="{48A3C24A-EAFE-4F3B-A13E-1EDEDD20D31F}" dt="2021-10-25T03:15:08.298" v="4696" actId="700"/>
          <ac:spMkLst>
            <pc:docMk/>
            <pc:sldMk cId="1036968536" sldId="310"/>
            <ac:spMk id="6" creationId="{414574DC-840D-462A-ACA3-D57A4863F37C}"/>
          </ac:spMkLst>
        </pc:spChg>
        <pc:spChg chg="mod ord">
          <ac:chgData name="Marcelo Alves Pereira" userId="86c29462c141b737" providerId="LiveId" clId="{48A3C24A-EAFE-4F3B-A13E-1EDEDD20D31F}" dt="2021-10-25T03:15:08.298" v="4696" actId="700"/>
          <ac:spMkLst>
            <pc:docMk/>
            <pc:sldMk cId="1036968536" sldId="310"/>
            <ac:spMk id="7" creationId="{891B4D57-B441-4ECF-8C13-4DCEF401C1C9}"/>
          </ac:spMkLst>
        </pc:spChg>
        <pc:spChg chg="del mod ord">
          <ac:chgData name="Marcelo Alves Pereira" userId="86c29462c141b737" providerId="LiveId" clId="{48A3C24A-EAFE-4F3B-A13E-1EDEDD20D31F}" dt="2021-10-25T03:15:08.298" v="4696" actId="700"/>
          <ac:spMkLst>
            <pc:docMk/>
            <pc:sldMk cId="1036968536" sldId="310"/>
            <ac:spMk id="8" creationId="{50C07DF6-76AB-41AD-899B-62A4A80DAA0B}"/>
          </ac:spMkLst>
        </pc:spChg>
        <pc:spChg chg="add mod ord">
          <ac:chgData name="Marcelo Alves Pereira" userId="86c29462c141b737" providerId="LiveId" clId="{48A3C24A-EAFE-4F3B-A13E-1EDEDD20D31F}" dt="2021-10-25T03:39:13.037" v="5749" actId="20577"/>
          <ac:spMkLst>
            <pc:docMk/>
            <pc:sldMk cId="1036968536" sldId="310"/>
            <ac:spMk id="9" creationId="{325F1B98-E488-4EBF-8AD4-1FE2FBEDD2F7}"/>
          </ac:spMkLst>
        </pc:spChg>
        <pc:spChg chg="add mod ord">
          <ac:chgData name="Marcelo Alves Pereira" userId="86c29462c141b737" providerId="LiveId" clId="{48A3C24A-EAFE-4F3B-A13E-1EDEDD20D31F}" dt="2021-10-25T03:45:13.508" v="5965" actId="1035"/>
          <ac:spMkLst>
            <pc:docMk/>
            <pc:sldMk cId="1036968536" sldId="310"/>
            <ac:spMk id="10" creationId="{64425516-5612-4EE5-9743-F5B73A95AF8F}"/>
          </ac:spMkLst>
        </pc:spChg>
        <pc:spChg chg="add del mod ord">
          <ac:chgData name="Marcelo Alves Pereira" userId="86c29462c141b737" providerId="LiveId" clId="{48A3C24A-EAFE-4F3B-A13E-1EDEDD20D31F}" dt="2021-10-25T03:15:15.182" v="4698"/>
          <ac:spMkLst>
            <pc:docMk/>
            <pc:sldMk cId="1036968536" sldId="310"/>
            <ac:spMk id="11" creationId="{DB540FD3-1502-481C-8EB9-2890C9A9BA26}"/>
          </ac:spMkLst>
        </pc:spChg>
        <pc:spChg chg="add mod ord">
          <ac:chgData name="Marcelo Alves Pereira" userId="86c29462c141b737" providerId="LiveId" clId="{48A3C24A-EAFE-4F3B-A13E-1EDEDD20D31F}" dt="2021-10-25T03:45:13.508" v="5965" actId="1035"/>
          <ac:spMkLst>
            <pc:docMk/>
            <pc:sldMk cId="1036968536" sldId="310"/>
            <ac:spMk id="12" creationId="{77D803B6-ECA8-4255-A905-3C0C04363F54}"/>
          </ac:spMkLst>
        </pc:spChg>
        <pc:spChg chg="add del mod ord">
          <ac:chgData name="Marcelo Alves Pereira" userId="86c29462c141b737" providerId="LiveId" clId="{48A3C24A-EAFE-4F3B-A13E-1EDEDD20D31F}" dt="2021-10-25T03:15:20.895" v="4700"/>
          <ac:spMkLst>
            <pc:docMk/>
            <pc:sldMk cId="1036968536" sldId="310"/>
            <ac:spMk id="13" creationId="{35F95D10-24FA-4BA0-A0AD-53DE894D0110}"/>
          </ac:spMkLst>
        </pc:spChg>
        <pc:spChg chg="add mod">
          <ac:chgData name="Marcelo Alves Pereira" userId="86c29462c141b737" providerId="LiveId" clId="{48A3C24A-EAFE-4F3B-A13E-1EDEDD20D31F}" dt="2021-10-25T03:57:20.026" v="6612" actId="2"/>
          <ac:spMkLst>
            <pc:docMk/>
            <pc:sldMk cId="1036968536" sldId="310"/>
            <ac:spMk id="17" creationId="{71F4CBFC-1D9A-4A91-AB13-C830B7005A5A}"/>
          </ac:spMkLst>
        </pc:spChg>
        <pc:spChg chg="add del mod">
          <ac:chgData name="Marcelo Alves Pereira" userId="86c29462c141b737" providerId="LiveId" clId="{48A3C24A-EAFE-4F3B-A13E-1EDEDD20D31F}" dt="2021-10-25T03:44:21.618" v="5952"/>
          <ac:spMkLst>
            <pc:docMk/>
            <pc:sldMk cId="1036968536" sldId="310"/>
            <ac:spMk id="18" creationId="{DA845515-5347-4233-9D43-1B45E2A7C3F0}"/>
          </ac:spMkLst>
        </pc:spChg>
        <pc:spChg chg="add mod">
          <ac:chgData name="Marcelo Alves Pereira" userId="86c29462c141b737" providerId="LiveId" clId="{48A3C24A-EAFE-4F3B-A13E-1EDEDD20D31F}" dt="2021-10-25T04:08:50.900" v="6686" actId="6549"/>
          <ac:spMkLst>
            <pc:docMk/>
            <pc:sldMk cId="1036968536" sldId="310"/>
            <ac:spMk id="19" creationId="{C9454F54-AFC9-4A86-93B2-C9159090BB18}"/>
          </ac:spMkLst>
        </pc:spChg>
        <pc:spChg chg="add mod">
          <ac:chgData name="Marcelo Alves Pereira" userId="86c29462c141b737" providerId="LiveId" clId="{48A3C24A-EAFE-4F3B-A13E-1EDEDD20D31F}" dt="2021-10-25T03:46:13.257" v="5984" actId="5793"/>
          <ac:spMkLst>
            <pc:docMk/>
            <pc:sldMk cId="1036968536" sldId="310"/>
            <ac:spMk id="20" creationId="{14951D98-C5B9-4922-B189-235F786FB2F3}"/>
          </ac:spMkLst>
        </pc:spChg>
        <pc:picChg chg="add mod">
          <ac:chgData name="Marcelo Alves Pereira" userId="86c29462c141b737" providerId="LiveId" clId="{48A3C24A-EAFE-4F3B-A13E-1EDEDD20D31F}" dt="2021-10-25T03:24:16.100" v="5052" actId="555"/>
          <ac:picMkLst>
            <pc:docMk/>
            <pc:sldMk cId="1036968536" sldId="310"/>
            <ac:picMk id="14" creationId="{40B9F2EF-6DE1-4368-9A27-6B303BE43ED3}"/>
          </ac:picMkLst>
        </pc:picChg>
        <pc:picChg chg="add mod">
          <ac:chgData name="Marcelo Alves Pereira" userId="86c29462c141b737" providerId="LiveId" clId="{48A3C24A-EAFE-4F3B-A13E-1EDEDD20D31F}" dt="2021-10-25T03:24:16.100" v="5052" actId="555"/>
          <ac:picMkLst>
            <pc:docMk/>
            <pc:sldMk cId="1036968536" sldId="310"/>
            <ac:picMk id="15" creationId="{43CCBFD6-D15A-4E21-AFBF-C55EBD3DC03B}"/>
          </ac:picMkLst>
        </pc:picChg>
      </pc:sldChg>
      <pc:sldChg chg="addSp delSp modSp new mod modClrScheme chgLayout">
        <pc:chgData name="Marcelo Alves Pereira" userId="86c29462c141b737" providerId="LiveId" clId="{48A3C24A-EAFE-4F3B-A13E-1EDEDD20D31F}" dt="2021-10-25T04:09:49.459" v="6700" actId="6549"/>
        <pc:sldMkLst>
          <pc:docMk/>
          <pc:sldMk cId="935373117" sldId="311"/>
        </pc:sldMkLst>
        <pc:spChg chg="mod ord">
          <ac:chgData name="Marcelo Alves Pereira" userId="86c29462c141b737" providerId="LiveId" clId="{48A3C24A-EAFE-4F3B-A13E-1EDEDD20D31F}" dt="2021-10-25T03:25:47.026" v="5054" actId="700"/>
          <ac:spMkLst>
            <pc:docMk/>
            <pc:sldMk cId="935373117" sldId="311"/>
            <ac:spMk id="2" creationId="{DE272D68-9BF7-4296-BBE1-316FA89EE423}"/>
          </ac:spMkLst>
        </pc:spChg>
        <pc:spChg chg="del mod ord">
          <ac:chgData name="Marcelo Alves Pereira" userId="86c29462c141b737" providerId="LiveId" clId="{48A3C24A-EAFE-4F3B-A13E-1EDEDD20D31F}" dt="2021-10-25T03:25:47.026" v="5054" actId="700"/>
          <ac:spMkLst>
            <pc:docMk/>
            <pc:sldMk cId="935373117" sldId="311"/>
            <ac:spMk id="3" creationId="{62268229-E14C-4DA0-BF1A-B17AC1BCF71F}"/>
          </ac:spMkLst>
        </pc:spChg>
        <pc:spChg chg="del mod ord">
          <ac:chgData name="Marcelo Alves Pereira" userId="86c29462c141b737" providerId="LiveId" clId="{48A3C24A-EAFE-4F3B-A13E-1EDEDD20D31F}" dt="2021-10-25T03:25:47.026" v="5054" actId="700"/>
          <ac:spMkLst>
            <pc:docMk/>
            <pc:sldMk cId="935373117" sldId="311"/>
            <ac:spMk id="4" creationId="{AABCE54D-4F05-4E9E-86D2-30B76774665E}"/>
          </ac:spMkLst>
        </pc:spChg>
        <pc:spChg chg="del mod ord">
          <ac:chgData name="Marcelo Alves Pereira" userId="86c29462c141b737" providerId="LiveId" clId="{48A3C24A-EAFE-4F3B-A13E-1EDEDD20D31F}" dt="2021-10-25T03:25:47.026" v="5054" actId="700"/>
          <ac:spMkLst>
            <pc:docMk/>
            <pc:sldMk cId="935373117" sldId="311"/>
            <ac:spMk id="5" creationId="{42F82716-A514-4268-B3B3-DA62912290C1}"/>
          </ac:spMkLst>
        </pc:spChg>
        <pc:spChg chg="del mod ord">
          <ac:chgData name="Marcelo Alves Pereira" userId="86c29462c141b737" providerId="LiveId" clId="{48A3C24A-EAFE-4F3B-A13E-1EDEDD20D31F}" dt="2021-10-25T03:25:47.026" v="5054" actId="700"/>
          <ac:spMkLst>
            <pc:docMk/>
            <pc:sldMk cId="935373117" sldId="311"/>
            <ac:spMk id="6" creationId="{E90FAD62-4CC4-4E07-ADEA-AC537CEF2CB2}"/>
          </ac:spMkLst>
        </pc:spChg>
        <pc:spChg chg="del mod ord">
          <ac:chgData name="Marcelo Alves Pereira" userId="86c29462c141b737" providerId="LiveId" clId="{48A3C24A-EAFE-4F3B-A13E-1EDEDD20D31F}" dt="2021-10-25T03:25:47.026" v="5054" actId="700"/>
          <ac:spMkLst>
            <pc:docMk/>
            <pc:sldMk cId="935373117" sldId="311"/>
            <ac:spMk id="7" creationId="{7E82BDA0-CFAA-4BD1-8F1C-C8315A129D23}"/>
          </ac:spMkLst>
        </pc:spChg>
        <pc:spChg chg="add mod ord">
          <ac:chgData name="Marcelo Alves Pereira" userId="86c29462c141b737" providerId="LiveId" clId="{48A3C24A-EAFE-4F3B-A13E-1EDEDD20D31F}" dt="2021-10-25T03:46:25.272" v="6001" actId="20577"/>
          <ac:spMkLst>
            <pc:docMk/>
            <pc:sldMk cId="935373117" sldId="311"/>
            <ac:spMk id="8" creationId="{954EFF60-C6C0-4245-89E0-5ED426BE681B}"/>
          </ac:spMkLst>
        </pc:spChg>
        <pc:spChg chg="add mod ord">
          <ac:chgData name="Marcelo Alves Pereira" userId="86c29462c141b737" providerId="LiveId" clId="{48A3C24A-EAFE-4F3B-A13E-1EDEDD20D31F}" dt="2021-10-25T03:48:20.998" v="6092" actId="20577"/>
          <ac:spMkLst>
            <pc:docMk/>
            <pc:sldMk cId="935373117" sldId="311"/>
            <ac:spMk id="9" creationId="{5E42AFEC-B76E-4B7C-9A6D-14106AFBDCEB}"/>
          </ac:spMkLst>
        </pc:spChg>
        <pc:spChg chg="add del mod ord">
          <ac:chgData name="Marcelo Alves Pereira" userId="86c29462c141b737" providerId="LiveId" clId="{48A3C24A-EAFE-4F3B-A13E-1EDEDD20D31F}" dt="2021-10-25T03:26:27.678" v="5060"/>
          <ac:spMkLst>
            <pc:docMk/>
            <pc:sldMk cId="935373117" sldId="311"/>
            <ac:spMk id="10" creationId="{F1F11002-32D9-4566-B47F-D6B34E522152}"/>
          </ac:spMkLst>
        </pc:spChg>
        <pc:spChg chg="add del mod ord">
          <ac:chgData name="Marcelo Alves Pereira" userId="86c29462c141b737" providerId="LiveId" clId="{48A3C24A-EAFE-4F3B-A13E-1EDEDD20D31F}" dt="2021-10-25T03:39:30.262" v="5750" actId="21"/>
          <ac:spMkLst>
            <pc:docMk/>
            <pc:sldMk cId="935373117" sldId="311"/>
            <ac:spMk id="11" creationId="{B0CBF9B5-FE02-4B85-8507-4C058304496A}"/>
          </ac:spMkLst>
        </pc:spChg>
        <pc:spChg chg="add del mod ord">
          <ac:chgData name="Marcelo Alves Pereira" userId="86c29462c141b737" providerId="LiveId" clId="{48A3C24A-EAFE-4F3B-A13E-1EDEDD20D31F}" dt="2021-10-25T03:47:14.584" v="6020" actId="478"/>
          <ac:spMkLst>
            <pc:docMk/>
            <pc:sldMk cId="935373117" sldId="311"/>
            <ac:spMk id="12" creationId="{E0804DCD-7D3A-4DB8-A3FB-9D846A50F1CD}"/>
          </ac:spMkLst>
        </pc:spChg>
        <pc:spChg chg="add del mod ord">
          <ac:chgData name="Marcelo Alves Pereira" userId="86c29462c141b737" providerId="LiveId" clId="{48A3C24A-EAFE-4F3B-A13E-1EDEDD20D31F}" dt="2021-10-25T03:46:07.426" v="5982" actId="21"/>
          <ac:spMkLst>
            <pc:docMk/>
            <pc:sldMk cId="935373117" sldId="311"/>
            <ac:spMk id="13" creationId="{051A136C-0C2C-4DB5-8600-FE366CC30B47}"/>
          </ac:spMkLst>
        </pc:spChg>
        <pc:spChg chg="add del mod">
          <ac:chgData name="Marcelo Alves Pereira" userId="86c29462c141b737" providerId="LiveId" clId="{48A3C24A-EAFE-4F3B-A13E-1EDEDD20D31F}" dt="2021-10-25T03:36:23.704" v="5648" actId="21"/>
          <ac:spMkLst>
            <pc:docMk/>
            <pc:sldMk cId="935373117" sldId="311"/>
            <ac:spMk id="17" creationId="{01F1EE0E-A44A-4E3E-8203-38492CDD0CFE}"/>
          </ac:spMkLst>
        </pc:spChg>
        <pc:spChg chg="add del mod">
          <ac:chgData name="Marcelo Alves Pereira" userId="86c29462c141b737" providerId="LiveId" clId="{48A3C24A-EAFE-4F3B-A13E-1EDEDD20D31F}" dt="2021-10-25T03:45:58.056" v="5979" actId="478"/>
          <ac:spMkLst>
            <pc:docMk/>
            <pc:sldMk cId="935373117" sldId="311"/>
            <ac:spMk id="19" creationId="{E3935C42-BD43-4677-9CDE-8CA658234CB9}"/>
          </ac:spMkLst>
        </pc:spChg>
        <pc:spChg chg="add mod">
          <ac:chgData name="Marcelo Alves Pereira" userId="86c29462c141b737" providerId="LiveId" clId="{48A3C24A-EAFE-4F3B-A13E-1EDEDD20D31F}" dt="2021-10-25T04:09:07.699" v="6692" actId="20577"/>
          <ac:spMkLst>
            <pc:docMk/>
            <pc:sldMk cId="935373117" sldId="311"/>
            <ac:spMk id="20" creationId="{C475E7D9-BBF6-4B0E-8F1C-60F782288ADE}"/>
          </ac:spMkLst>
        </pc:spChg>
        <pc:spChg chg="add mod">
          <ac:chgData name="Marcelo Alves Pereira" userId="86c29462c141b737" providerId="LiveId" clId="{48A3C24A-EAFE-4F3B-A13E-1EDEDD20D31F}" dt="2021-10-25T03:50:38.032" v="6263" actId="20577"/>
          <ac:spMkLst>
            <pc:docMk/>
            <pc:sldMk cId="935373117" sldId="311"/>
            <ac:spMk id="22" creationId="{727620F2-9DF3-4C8A-8112-3B5F920CC7CE}"/>
          </ac:spMkLst>
        </pc:spChg>
        <pc:spChg chg="add mod">
          <ac:chgData name="Marcelo Alves Pereira" userId="86c29462c141b737" providerId="LiveId" clId="{48A3C24A-EAFE-4F3B-A13E-1EDEDD20D31F}" dt="2021-10-25T04:09:49.459" v="6700" actId="6549"/>
          <ac:spMkLst>
            <pc:docMk/>
            <pc:sldMk cId="935373117" sldId="311"/>
            <ac:spMk id="24" creationId="{BF79D2BB-2E80-470B-BD14-CBF547AAFC8C}"/>
          </ac:spMkLst>
        </pc:spChg>
        <pc:spChg chg="add mod">
          <ac:chgData name="Marcelo Alves Pereira" userId="86c29462c141b737" providerId="LiveId" clId="{48A3C24A-EAFE-4F3B-A13E-1EDEDD20D31F}" dt="2021-10-25T03:52:02.665" v="6309" actId="14100"/>
          <ac:spMkLst>
            <pc:docMk/>
            <pc:sldMk cId="935373117" sldId="311"/>
            <ac:spMk id="26" creationId="{42DCEA40-8BD5-4582-BD7F-72268B9475D5}"/>
          </ac:spMkLst>
        </pc:spChg>
        <pc:graphicFrameChg chg="add del mod">
          <ac:chgData name="Marcelo Alves Pereira" userId="86c29462c141b737" providerId="LiveId" clId="{48A3C24A-EAFE-4F3B-A13E-1EDEDD20D31F}" dt="2021-10-25T03:26:22.302" v="5059" actId="21"/>
          <ac:graphicFrameMkLst>
            <pc:docMk/>
            <pc:sldMk cId="935373117" sldId="311"/>
            <ac:graphicFrameMk id="14" creationId="{3E3D47B0-E901-4F79-8F8F-47DBF5E5E4E0}"/>
          </ac:graphicFrameMkLst>
        </pc:graphicFrameChg>
        <pc:graphicFrameChg chg="add del mod">
          <ac:chgData name="Marcelo Alves Pereira" userId="86c29462c141b737" providerId="LiveId" clId="{48A3C24A-EAFE-4F3B-A13E-1EDEDD20D31F}" dt="2021-10-25T03:47:12.940" v="6019" actId="478"/>
          <ac:graphicFrameMkLst>
            <pc:docMk/>
            <pc:sldMk cId="935373117" sldId="311"/>
            <ac:graphicFrameMk id="15" creationId="{198FB9C7-DA79-4E28-A161-EA23858E8C09}"/>
          </ac:graphicFrameMkLst>
        </pc:graphicFrameChg>
      </pc:sldChg>
      <pc:sldChg chg="addSp delSp modSp new del mod modClrScheme chgLayout">
        <pc:chgData name="Marcelo Alves Pereira" userId="86c29462c141b737" providerId="LiveId" clId="{48A3C24A-EAFE-4F3B-A13E-1EDEDD20D31F}" dt="2021-10-25T03:46:17.077" v="5985" actId="47"/>
        <pc:sldMkLst>
          <pc:docMk/>
          <pc:sldMk cId="2232135224" sldId="312"/>
        </pc:sldMkLst>
        <pc:spChg chg="del">
          <ac:chgData name="Marcelo Alves Pereira" userId="86c29462c141b737" providerId="LiveId" clId="{48A3C24A-EAFE-4F3B-A13E-1EDEDD20D31F}" dt="2021-10-25T03:36:40.447" v="5650" actId="700"/>
          <ac:spMkLst>
            <pc:docMk/>
            <pc:sldMk cId="2232135224" sldId="312"/>
            <ac:spMk id="2" creationId="{A11825DA-A24C-4489-A98C-A288D3601F7A}"/>
          </ac:spMkLst>
        </pc:spChg>
        <pc:spChg chg="del">
          <ac:chgData name="Marcelo Alves Pereira" userId="86c29462c141b737" providerId="LiveId" clId="{48A3C24A-EAFE-4F3B-A13E-1EDEDD20D31F}" dt="2021-10-25T03:36:40.447" v="5650" actId="700"/>
          <ac:spMkLst>
            <pc:docMk/>
            <pc:sldMk cId="2232135224" sldId="312"/>
            <ac:spMk id="3" creationId="{CED7B91C-B733-45F0-AB15-67FB2DC6C6DB}"/>
          </ac:spMkLst>
        </pc:spChg>
        <pc:spChg chg="del mod ord">
          <ac:chgData name="Marcelo Alves Pereira" userId="86c29462c141b737" providerId="LiveId" clId="{48A3C24A-EAFE-4F3B-A13E-1EDEDD20D31F}" dt="2021-10-25T03:36:40.447" v="5650" actId="700"/>
          <ac:spMkLst>
            <pc:docMk/>
            <pc:sldMk cId="2232135224" sldId="312"/>
            <ac:spMk id="4" creationId="{DE0FFE38-C11A-436A-AED7-690E9B6EBB9B}"/>
          </ac:spMkLst>
        </pc:spChg>
        <pc:spChg chg="del">
          <ac:chgData name="Marcelo Alves Pereira" userId="86c29462c141b737" providerId="LiveId" clId="{48A3C24A-EAFE-4F3B-A13E-1EDEDD20D31F}" dt="2021-10-25T03:36:40.447" v="5650" actId="700"/>
          <ac:spMkLst>
            <pc:docMk/>
            <pc:sldMk cId="2232135224" sldId="312"/>
            <ac:spMk id="5" creationId="{C633B4C2-9319-4523-A8FD-C180F357DDB9}"/>
          </ac:spMkLst>
        </pc:spChg>
        <pc:spChg chg="del">
          <ac:chgData name="Marcelo Alves Pereira" userId="86c29462c141b737" providerId="LiveId" clId="{48A3C24A-EAFE-4F3B-A13E-1EDEDD20D31F}" dt="2021-10-25T03:36:40.447" v="5650" actId="700"/>
          <ac:spMkLst>
            <pc:docMk/>
            <pc:sldMk cId="2232135224" sldId="312"/>
            <ac:spMk id="6" creationId="{45DE0B38-E10C-4E6F-8FB9-8C9D5754C210}"/>
          </ac:spMkLst>
        </pc:spChg>
        <pc:spChg chg="mod ord">
          <ac:chgData name="Marcelo Alves Pereira" userId="86c29462c141b737" providerId="LiveId" clId="{48A3C24A-EAFE-4F3B-A13E-1EDEDD20D31F}" dt="2021-10-25T03:38:07.326" v="5685" actId="700"/>
          <ac:spMkLst>
            <pc:docMk/>
            <pc:sldMk cId="2232135224" sldId="312"/>
            <ac:spMk id="7" creationId="{ACEE41C7-E1CC-435C-BD8F-BBFFC6F654A1}"/>
          </ac:spMkLst>
        </pc:spChg>
        <pc:spChg chg="del mod ord">
          <ac:chgData name="Marcelo Alves Pereira" userId="86c29462c141b737" providerId="LiveId" clId="{48A3C24A-EAFE-4F3B-A13E-1EDEDD20D31F}" dt="2021-10-25T03:36:40.447" v="5650" actId="700"/>
          <ac:spMkLst>
            <pc:docMk/>
            <pc:sldMk cId="2232135224" sldId="312"/>
            <ac:spMk id="8" creationId="{626BBE0E-94F9-440A-9BCD-B4D8D9C65DE6}"/>
          </ac:spMkLst>
        </pc:spChg>
        <pc:spChg chg="add mod ord">
          <ac:chgData name="Marcelo Alves Pereira" userId="86c29462c141b737" providerId="LiveId" clId="{48A3C24A-EAFE-4F3B-A13E-1EDEDD20D31F}" dt="2021-10-25T03:38:47.078" v="5716" actId="20577"/>
          <ac:spMkLst>
            <pc:docMk/>
            <pc:sldMk cId="2232135224" sldId="312"/>
            <ac:spMk id="9" creationId="{5B50DE7E-7623-4820-83A2-4C488FF0F324}"/>
          </ac:spMkLst>
        </pc:spChg>
        <pc:spChg chg="add del mod ord">
          <ac:chgData name="Marcelo Alves Pereira" userId="86c29462c141b737" providerId="LiveId" clId="{48A3C24A-EAFE-4F3B-A13E-1EDEDD20D31F}" dt="2021-10-25T03:36:42.268" v="5651"/>
          <ac:spMkLst>
            <pc:docMk/>
            <pc:sldMk cId="2232135224" sldId="312"/>
            <ac:spMk id="10" creationId="{DB0027F4-0476-41C2-AE32-FD7487C85183}"/>
          </ac:spMkLst>
        </pc:spChg>
        <pc:spChg chg="add del mod ord">
          <ac:chgData name="Marcelo Alves Pereira" userId="86c29462c141b737" providerId="LiveId" clId="{48A3C24A-EAFE-4F3B-A13E-1EDEDD20D31F}" dt="2021-10-25T03:45:52.183" v="5978" actId="21"/>
          <ac:spMkLst>
            <pc:docMk/>
            <pc:sldMk cId="2232135224" sldId="312"/>
            <ac:spMk id="11" creationId="{EFD5CA7F-5A41-45B3-9DD2-DC866E3C5855}"/>
          </ac:spMkLst>
        </pc:spChg>
        <pc:spChg chg="add mod ord">
          <ac:chgData name="Marcelo Alves Pereira" userId="86c29462c141b737" providerId="LiveId" clId="{48A3C24A-EAFE-4F3B-A13E-1EDEDD20D31F}" dt="2021-10-25T03:38:27.869" v="5699" actId="20577"/>
          <ac:spMkLst>
            <pc:docMk/>
            <pc:sldMk cId="2232135224" sldId="312"/>
            <ac:spMk id="12" creationId="{4C0A5D50-DB7F-4C30-9F25-B460FF3E015F}"/>
          </ac:spMkLst>
        </pc:spChg>
        <pc:spChg chg="add mod ord">
          <ac:chgData name="Marcelo Alves Pereira" userId="86c29462c141b737" providerId="LiveId" clId="{48A3C24A-EAFE-4F3B-A13E-1EDEDD20D31F}" dt="2021-10-25T03:38:07.326" v="5685" actId="700"/>
          <ac:spMkLst>
            <pc:docMk/>
            <pc:sldMk cId="2232135224" sldId="312"/>
            <ac:spMk id="13" creationId="{6712EED4-EA40-466B-909C-95415AD91D21}"/>
          </ac:spMkLst>
        </pc:spChg>
        <pc:spChg chg="add mod ord">
          <ac:chgData name="Marcelo Alves Pereira" userId="86c29462c141b737" providerId="LiveId" clId="{48A3C24A-EAFE-4F3B-A13E-1EDEDD20D31F}" dt="2021-10-25T03:38:37.773" v="5709" actId="20577"/>
          <ac:spMkLst>
            <pc:docMk/>
            <pc:sldMk cId="2232135224" sldId="312"/>
            <ac:spMk id="14" creationId="{AA1E5B0A-B2D3-4E7D-8146-8F48E04AD751}"/>
          </ac:spMkLst>
        </pc:spChg>
        <pc:spChg chg="add mod ord">
          <ac:chgData name="Marcelo Alves Pereira" userId="86c29462c141b737" providerId="LiveId" clId="{48A3C24A-EAFE-4F3B-A13E-1EDEDD20D31F}" dt="2021-10-25T03:38:07.326" v="5685" actId="700"/>
          <ac:spMkLst>
            <pc:docMk/>
            <pc:sldMk cId="2232135224" sldId="312"/>
            <ac:spMk id="15" creationId="{6A6882A0-5976-41AD-A7CD-B5D6BD83713F}"/>
          </ac:spMkLst>
        </pc:spChg>
        <pc:spChg chg="add mod">
          <ac:chgData name="Marcelo Alves Pereira" userId="86c29462c141b737" providerId="LiveId" clId="{48A3C24A-EAFE-4F3B-A13E-1EDEDD20D31F}" dt="2021-10-25T03:45:52.183" v="5978" actId="21"/>
          <ac:spMkLst>
            <pc:docMk/>
            <pc:sldMk cId="2232135224" sldId="312"/>
            <ac:spMk id="17" creationId="{F0B66C8E-183D-479E-8D67-3EBB54A1A15D}"/>
          </ac:spMkLst>
        </pc:spChg>
      </pc:sldChg>
      <pc:sldMasterChg chg="modSp mod">
        <pc:chgData name="Marcelo Alves Pereira" userId="86c29462c141b737" providerId="LiveId" clId="{48A3C24A-EAFE-4F3B-A13E-1EDEDD20D31F}" dt="2021-10-25T01:55:41.786" v="1485" actId="20577"/>
        <pc:sldMasterMkLst>
          <pc:docMk/>
          <pc:sldMasterMk cId="946163275" sldId="2147483648"/>
        </pc:sldMasterMkLst>
        <pc:spChg chg="mod">
          <ac:chgData name="Marcelo Alves Pereira" userId="86c29462c141b737" providerId="LiveId" clId="{48A3C24A-EAFE-4F3B-A13E-1EDEDD20D31F}" dt="2021-10-25T01:55:41.786" v="1485" actId="20577"/>
          <ac:spMkLst>
            <pc:docMk/>
            <pc:sldMasterMk cId="946163275" sldId="2147483648"/>
            <ac:spMk id="21" creationId="{B3839907-C37E-4F37-B9BB-92B4A49360E6}"/>
          </ac:spMkLst>
        </pc:spChg>
      </pc:sldMasterChg>
    </pc:docChg>
  </pc:docChgLst>
  <pc:docChgLst>
    <pc:chgData name="Marcelo Alves Pereira" userId="86c29462c141b737" providerId="LiveId" clId="{0B056CB1-0B50-4505-A3C5-FCDBC6B8F730}"/>
    <pc:docChg chg="undo custSel modSld">
      <pc:chgData name="Marcelo Alves Pereira" userId="86c29462c141b737" providerId="LiveId" clId="{0B056CB1-0B50-4505-A3C5-FCDBC6B8F730}" dt="2022-01-08T18:52:39.910" v="2" actId="14826"/>
      <pc:docMkLst>
        <pc:docMk/>
      </pc:docMkLst>
      <pc:sldChg chg="addSp delSp modSp mod">
        <pc:chgData name="Marcelo Alves Pereira" userId="86c29462c141b737" providerId="LiveId" clId="{0B056CB1-0B50-4505-A3C5-FCDBC6B8F730}" dt="2022-01-08T18:52:39.910" v="2" actId="14826"/>
        <pc:sldMkLst>
          <pc:docMk/>
          <pc:sldMk cId="1041024363" sldId="301"/>
        </pc:sldMkLst>
        <pc:spChg chg="add del mod">
          <ac:chgData name="Marcelo Alves Pereira" userId="86c29462c141b737" providerId="LiveId" clId="{0B056CB1-0B50-4505-A3C5-FCDBC6B8F730}" dt="2022-01-08T18:52:10.652" v="1" actId="478"/>
          <ac:spMkLst>
            <pc:docMk/>
            <pc:sldMk cId="1041024363" sldId="301"/>
            <ac:spMk id="4" creationId="{A5A78413-6C56-40CB-9D4F-90E65EAC02EC}"/>
          </ac:spMkLst>
        </pc:spChg>
        <pc:picChg chg="add del mod">
          <ac:chgData name="Marcelo Alves Pereira" userId="86c29462c141b737" providerId="LiveId" clId="{0B056CB1-0B50-4505-A3C5-FCDBC6B8F730}" dt="2022-01-08T18:52:39.910" v="2" actId="14826"/>
          <ac:picMkLst>
            <pc:docMk/>
            <pc:sldMk cId="1041024363" sldId="301"/>
            <ac:picMk id="14" creationId="{7772F1A3-155B-4904-A734-9ECE1632BB78}"/>
          </ac:picMkLst>
        </pc:picChg>
      </pc:sldChg>
    </pc:docChg>
  </pc:docChgLst>
  <pc:docChgLst>
    <pc:chgData name="Marcelo Alves Pereira" userId="86c29462c141b737" providerId="LiveId" clId="{B9F30B53-A655-44A4-8473-11CF3E870100}"/>
    <pc:docChg chg="undo redo custSel addSld delSld modSld modMainMaster">
      <pc:chgData name="Marcelo Alves Pereira" userId="86c29462c141b737" providerId="LiveId" clId="{B9F30B53-A655-44A4-8473-11CF3E870100}" dt="2021-10-04T23:07:56.908" v="1577" actId="20577"/>
      <pc:docMkLst>
        <pc:docMk/>
      </pc:docMkLst>
      <pc:sldChg chg="modSp del mod">
        <pc:chgData name="Marcelo Alves Pereira" userId="86c29462c141b737" providerId="LiveId" clId="{B9F30B53-A655-44A4-8473-11CF3E870100}" dt="2021-09-11T01:49:26.122" v="512" actId="47"/>
        <pc:sldMkLst>
          <pc:docMk/>
          <pc:sldMk cId="0" sldId="256"/>
        </pc:sldMkLst>
        <pc:spChg chg="mod">
          <ac:chgData name="Marcelo Alves Pereira" userId="86c29462c141b737" providerId="LiveId" clId="{B9F30B53-A655-44A4-8473-11CF3E870100}" dt="2021-09-11T01:33:50.157" v="240" actId="21"/>
          <ac:spMkLst>
            <pc:docMk/>
            <pc:sldMk cId="0" sldId="256"/>
            <ac:spMk id="25" creationId="{00000000-0000-0000-0000-000000000000}"/>
          </ac:spMkLst>
        </pc:spChg>
        <pc:spChg chg="mod">
          <ac:chgData name="Marcelo Alves Pereira" userId="86c29462c141b737" providerId="LiveId" clId="{B9F30B53-A655-44A4-8473-11CF3E870100}" dt="2021-09-11T01:34:04.005" v="247" actId="21"/>
          <ac:spMkLst>
            <pc:docMk/>
            <pc:sldMk cId="0" sldId="256"/>
            <ac:spMk id="29" creationId="{00000000-0000-0000-0000-000000000000}"/>
          </ac:spMkLst>
        </pc:spChg>
        <pc:spChg chg="mod">
          <ac:chgData name="Marcelo Alves Pereira" userId="86c29462c141b737" providerId="LiveId" clId="{B9F30B53-A655-44A4-8473-11CF3E870100}" dt="2021-09-11T01:30:27.391" v="184" actId="21"/>
          <ac:spMkLst>
            <pc:docMk/>
            <pc:sldMk cId="0" sldId="256"/>
            <ac:spMk id="35" creationId="{00000000-0000-0000-0000-000000000000}"/>
          </ac:spMkLst>
        </pc:spChg>
        <pc:spChg chg="mod">
          <ac:chgData name="Marcelo Alves Pereira" userId="86c29462c141b737" providerId="LiveId" clId="{B9F30B53-A655-44A4-8473-11CF3E870100}" dt="2021-09-11T01:34:30.489" v="257"/>
          <ac:spMkLst>
            <pc:docMk/>
            <pc:sldMk cId="0" sldId="256"/>
            <ac:spMk id="37" creationId="{00000000-0000-0000-0000-000000000000}"/>
          </ac:spMkLst>
        </pc:spChg>
        <pc:spChg chg="mod">
          <ac:chgData name="Marcelo Alves Pereira" userId="86c29462c141b737" providerId="LiveId" clId="{B9F30B53-A655-44A4-8473-11CF3E870100}" dt="2021-09-11T01:34:11.055" v="250" actId="21"/>
          <ac:spMkLst>
            <pc:docMk/>
            <pc:sldMk cId="0" sldId="256"/>
            <ac:spMk id="47" creationId="{00000000-0000-0000-0000-000000000000}"/>
          </ac:spMkLst>
        </pc:spChg>
      </pc:sldChg>
      <pc:sldChg chg="modSp mod">
        <pc:chgData name="Marcelo Alves Pereira" userId="86c29462c141b737" providerId="LiveId" clId="{B9F30B53-A655-44A4-8473-11CF3E870100}" dt="2021-10-04T23:07:56.908" v="1577" actId="20577"/>
        <pc:sldMkLst>
          <pc:docMk/>
          <pc:sldMk cId="3899961691" sldId="282"/>
        </pc:sldMkLst>
        <pc:spChg chg="mod">
          <ac:chgData name="Marcelo Alves Pereira" userId="86c29462c141b737" providerId="LiveId" clId="{B9F30B53-A655-44A4-8473-11CF3E870100}" dt="2021-10-04T23:07:56.908" v="1577" actId="20577"/>
          <ac:spMkLst>
            <pc:docMk/>
            <pc:sldMk cId="3899961691" sldId="282"/>
            <ac:spMk id="4" creationId="{4772945D-CA91-4CFE-8EB7-941C7618C994}"/>
          </ac:spMkLst>
        </pc:spChg>
      </pc:sldChg>
      <pc:sldChg chg="addSp delSp modSp mod modNotesTx">
        <pc:chgData name="Marcelo Alves Pereira" userId="86c29462c141b737" providerId="LiveId" clId="{B9F30B53-A655-44A4-8473-11CF3E870100}" dt="2021-10-03T15:36:39.963" v="1574" actId="20577"/>
        <pc:sldMkLst>
          <pc:docMk/>
          <pc:sldMk cId="3188837873" sldId="284"/>
        </pc:sldMkLst>
        <pc:spChg chg="mod">
          <ac:chgData name="Marcelo Alves Pereira" userId="86c29462c141b737" providerId="LiveId" clId="{B9F30B53-A655-44A4-8473-11CF3E870100}" dt="2021-10-02T22:18:15.587" v="923" actId="20577"/>
          <ac:spMkLst>
            <pc:docMk/>
            <pc:sldMk cId="3188837873" sldId="284"/>
            <ac:spMk id="3" creationId="{7CA42D59-EAD6-4F95-84F1-32A30F057856}"/>
          </ac:spMkLst>
        </pc:spChg>
        <pc:spChg chg="del">
          <ac:chgData name="Marcelo Alves Pereira" userId="86c29462c141b737" providerId="LiveId" clId="{B9F30B53-A655-44A4-8473-11CF3E870100}" dt="2021-09-11T01:29:03.230" v="161" actId="478"/>
          <ac:spMkLst>
            <pc:docMk/>
            <pc:sldMk cId="3188837873" sldId="284"/>
            <ac:spMk id="4" creationId="{6AB259A0-0017-492F-A0DC-4B70C7052AE0}"/>
          </ac:spMkLst>
        </pc:spChg>
        <pc:spChg chg="del mod">
          <ac:chgData name="Marcelo Alves Pereira" userId="86c29462c141b737" providerId="LiveId" clId="{B9F30B53-A655-44A4-8473-11CF3E870100}" dt="2021-09-11T01:40:33.387" v="325" actId="478"/>
          <ac:spMkLst>
            <pc:docMk/>
            <pc:sldMk cId="3188837873" sldId="284"/>
            <ac:spMk id="5" creationId="{CEEB3BAE-C0B2-447C-B8BE-96C6BD84D658}"/>
          </ac:spMkLst>
        </pc:spChg>
        <pc:spChg chg="del">
          <ac:chgData name="Marcelo Alves Pereira" userId="86c29462c141b737" providerId="LiveId" clId="{B9F30B53-A655-44A4-8473-11CF3E870100}" dt="2021-09-11T01:29:13.362" v="165" actId="478"/>
          <ac:spMkLst>
            <pc:docMk/>
            <pc:sldMk cId="3188837873" sldId="284"/>
            <ac:spMk id="6" creationId="{B237D1CA-B91A-410E-A968-D017BBE99F99}"/>
          </ac:spMkLst>
        </pc:spChg>
        <pc:spChg chg="del">
          <ac:chgData name="Marcelo Alves Pereira" userId="86c29462c141b737" providerId="LiveId" clId="{B9F30B53-A655-44A4-8473-11CF3E870100}" dt="2021-09-11T01:29:09.905" v="163" actId="478"/>
          <ac:spMkLst>
            <pc:docMk/>
            <pc:sldMk cId="3188837873" sldId="284"/>
            <ac:spMk id="7" creationId="{26A87885-D672-4CF9-A78D-CFE98385B03A}"/>
          </ac:spMkLst>
        </pc:spChg>
        <pc:spChg chg="add del">
          <ac:chgData name="Marcelo Alves Pereira" userId="86c29462c141b737" providerId="LiveId" clId="{B9F30B53-A655-44A4-8473-11CF3E870100}" dt="2021-09-11T01:26:42.391" v="153" actId="478"/>
          <ac:spMkLst>
            <pc:docMk/>
            <pc:sldMk cId="3188837873" sldId="284"/>
            <ac:spMk id="10" creationId="{24D8DF2D-CE5C-45C7-ABFA-814800CAB58F}"/>
          </ac:spMkLst>
        </pc:spChg>
        <pc:spChg chg="add del mod">
          <ac:chgData name="Marcelo Alves Pereira" userId="86c29462c141b737" providerId="LiveId" clId="{B9F30B53-A655-44A4-8473-11CF3E870100}" dt="2021-09-11T01:29:06.647" v="162" actId="478"/>
          <ac:spMkLst>
            <pc:docMk/>
            <pc:sldMk cId="3188837873" sldId="284"/>
            <ac:spMk id="12" creationId="{981FDC21-1ECF-4267-AB52-17C804A7516F}"/>
          </ac:spMkLst>
        </pc:spChg>
        <pc:spChg chg="add del mod">
          <ac:chgData name="Marcelo Alves Pereira" userId="86c29462c141b737" providerId="LiveId" clId="{B9F30B53-A655-44A4-8473-11CF3E870100}" dt="2021-09-11T01:29:11.384" v="164" actId="478"/>
          <ac:spMkLst>
            <pc:docMk/>
            <pc:sldMk cId="3188837873" sldId="284"/>
            <ac:spMk id="14" creationId="{0A84B2A3-C480-4611-AEBB-F70E90F9AA49}"/>
          </ac:spMkLst>
        </pc:spChg>
        <pc:spChg chg="add del mod">
          <ac:chgData name="Marcelo Alves Pereira" userId="86c29462c141b737" providerId="LiveId" clId="{B9F30B53-A655-44A4-8473-11CF3E870100}" dt="2021-09-11T01:29:14.855" v="166" actId="478"/>
          <ac:spMkLst>
            <pc:docMk/>
            <pc:sldMk cId="3188837873" sldId="284"/>
            <ac:spMk id="16" creationId="{BB442BEC-B443-48D1-AADC-14400D010C69}"/>
          </ac:spMkLst>
        </pc:spChg>
        <pc:spChg chg="add del mod">
          <ac:chgData name="Marcelo Alves Pereira" userId="86c29462c141b737" providerId="LiveId" clId="{B9F30B53-A655-44A4-8473-11CF3E870100}" dt="2021-09-11T01:40:56.211" v="330" actId="478"/>
          <ac:spMkLst>
            <pc:docMk/>
            <pc:sldMk cId="3188837873" sldId="284"/>
            <ac:spMk id="17" creationId="{EABCCB81-D472-45D3-B296-855004D69860}"/>
          </ac:spMkLst>
        </pc:spChg>
        <pc:spChg chg="add del mod">
          <ac:chgData name="Marcelo Alves Pereira" userId="86c29462c141b737" providerId="LiveId" clId="{B9F30B53-A655-44A4-8473-11CF3E870100}" dt="2021-09-11T01:40:42.910" v="327"/>
          <ac:spMkLst>
            <pc:docMk/>
            <pc:sldMk cId="3188837873" sldId="284"/>
            <ac:spMk id="20" creationId="{46A3F1ED-4A5A-44F9-8C83-7F542FA2C99E}"/>
          </ac:spMkLst>
        </pc:spChg>
        <pc:graphicFrameChg chg="add del mod modGraphic">
          <ac:chgData name="Marcelo Alves Pereira" userId="86c29462c141b737" providerId="LiveId" clId="{B9F30B53-A655-44A4-8473-11CF3E870100}" dt="2021-09-11T01:40:49.136" v="328" actId="478"/>
          <ac:graphicFrameMkLst>
            <pc:docMk/>
            <pc:sldMk cId="3188837873" sldId="284"/>
            <ac:graphicFrameMk id="18" creationId="{1387FCBB-E9D6-4EC5-AD2F-B73317B2960A}"/>
          </ac:graphicFrameMkLst>
        </pc:graphicFrameChg>
        <pc:graphicFrameChg chg="add mod">
          <ac:chgData name="Marcelo Alves Pereira" userId="86c29462c141b737" providerId="LiveId" clId="{B9F30B53-A655-44A4-8473-11CF3E870100}" dt="2021-10-03T15:36:39.963" v="1574" actId="20577"/>
          <ac:graphicFrameMkLst>
            <pc:docMk/>
            <pc:sldMk cId="3188837873" sldId="284"/>
            <ac:graphicFrameMk id="21" creationId="{6CE916BE-004A-4D02-893E-C82FEF40C4C5}"/>
          </ac:graphicFrameMkLst>
        </pc:graphicFrameChg>
        <pc:graphicFrameChg chg="add del mod">
          <ac:chgData name="Marcelo Alves Pereira" userId="86c29462c141b737" providerId="LiveId" clId="{B9F30B53-A655-44A4-8473-11CF3E870100}" dt="2021-09-11T01:43:48.480" v="410" actId="478"/>
          <ac:graphicFrameMkLst>
            <pc:docMk/>
            <pc:sldMk cId="3188837873" sldId="284"/>
            <ac:graphicFrameMk id="22" creationId="{58F97CE2-6F42-4D44-B3B0-BF17829C824C}"/>
          </ac:graphicFrameMkLst>
        </pc:graphicFrameChg>
        <pc:graphicFrameChg chg="add mod">
          <ac:chgData name="Marcelo Alves Pereira" userId="86c29462c141b737" providerId="LiveId" clId="{B9F30B53-A655-44A4-8473-11CF3E870100}" dt="2021-10-03T15:33:41.925" v="1481" actId="1036"/>
          <ac:graphicFrameMkLst>
            <pc:docMk/>
            <pc:sldMk cId="3188837873" sldId="284"/>
            <ac:graphicFrameMk id="23" creationId="{B7D013DF-5E01-493B-AF39-C7726559A086}"/>
          </ac:graphicFrameMkLst>
        </pc:graphicFrameChg>
      </pc:sldChg>
      <pc:sldChg chg="modSp mod">
        <pc:chgData name="Marcelo Alves Pereira" userId="86c29462c141b737" providerId="LiveId" clId="{B9F30B53-A655-44A4-8473-11CF3E870100}" dt="2021-09-11T02:01:23.701" v="621" actId="14100"/>
        <pc:sldMkLst>
          <pc:docMk/>
          <pc:sldMk cId="1041024363" sldId="301"/>
        </pc:sldMkLst>
        <pc:picChg chg="mod ord">
          <ac:chgData name="Marcelo Alves Pereira" userId="86c29462c141b737" providerId="LiveId" clId="{B9F30B53-A655-44A4-8473-11CF3E870100}" dt="2021-09-11T02:01:23.701" v="621" actId="14100"/>
          <ac:picMkLst>
            <pc:docMk/>
            <pc:sldMk cId="1041024363" sldId="301"/>
            <ac:picMk id="9" creationId="{199D014F-A091-4AB5-A7DE-AB7239BAF838}"/>
          </ac:picMkLst>
        </pc:picChg>
      </pc:sldChg>
      <pc:sldChg chg="add del">
        <pc:chgData name="Marcelo Alves Pereira" userId="86c29462c141b737" providerId="LiveId" clId="{B9F30B53-A655-44A4-8473-11CF3E870100}" dt="2021-09-11T01:34:59.519" v="260" actId="47"/>
        <pc:sldMkLst>
          <pc:docMk/>
          <pc:sldMk cId="1283248415" sldId="302"/>
        </pc:sldMkLst>
      </pc:sldChg>
      <pc:sldChg chg="addSp delSp modSp">
        <pc:chgData name="Marcelo Alves Pereira" userId="86c29462c141b737" providerId="LiveId" clId="{B9F30B53-A655-44A4-8473-11CF3E870100}" dt="2021-09-17T03:12:51.668" v="820"/>
        <pc:sldMkLst>
          <pc:docMk/>
          <pc:sldMk cId="1432724924" sldId="303"/>
        </pc:sldMkLst>
        <pc:spChg chg="add del mod">
          <ac:chgData name="Marcelo Alves Pereira" userId="86c29462c141b737" providerId="LiveId" clId="{B9F30B53-A655-44A4-8473-11CF3E870100}" dt="2021-09-17T03:12:51.668" v="820"/>
          <ac:spMkLst>
            <pc:docMk/>
            <pc:sldMk cId="1432724924" sldId="303"/>
            <ac:spMk id="10" creationId="{13A85D02-F51B-4F9E-893C-4469E7610F74}"/>
          </ac:spMkLst>
        </pc:spChg>
        <pc:spChg chg="add del mod">
          <ac:chgData name="Marcelo Alves Pereira" userId="86c29462c141b737" providerId="LiveId" clId="{B9F30B53-A655-44A4-8473-11CF3E870100}" dt="2021-09-17T03:12:51.448" v="819"/>
          <ac:spMkLst>
            <pc:docMk/>
            <pc:sldMk cId="1432724924" sldId="303"/>
            <ac:spMk id="12" creationId="{ECE213EC-B53B-4D34-BBCE-074EFB9503AA}"/>
          </ac:spMkLst>
        </pc:spChg>
        <pc:graphicFrameChg chg="add del mod">
          <ac:chgData name="Marcelo Alves Pereira" userId="86c29462c141b737" providerId="LiveId" clId="{B9F30B53-A655-44A4-8473-11CF3E870100}" dt="2021-09-17T03:12:51.668" v="820"/>
          <ac:graphicFrameMkLst>
            <pc:docMk/>
            <pc:sldMk cId="1432724924" sldId="303"/>
            <ac:graphicFrameMk id="9" creationId="{D7AE0054-4A21-4F1B-B466-825458F7892D}"/>
          </ac:graphicFrameMkLst>
        </pc:graphicFrameChg>
        <pc:graphicFrameChg chg="add del mod">
          <ac:chgData name="Marcelo Alves Pereira" userId="86c29462c141b737" providerId="LiveId" clId="{B9F30B53-A655-44A4-8473-11CF3E870100}" dt="2021-09-17T03:12:51.448" v="819"/>
          <ac:graphicFrameMkLst>
            <pc:docMk/>
            <pc:sldMk cId="1432724924" sldId="303"/>
            <ac:graphicFrameMk id="11" creationId="{42A5350B-88B4-4AE8-BC61-634E8868614B}"/>
          </ac:graphicFrameMkLst>
        </pc:graphicFrameChg>
      </pc:sldChg>
      <pc:sldChg chg="add">
        <pc:chgData name="Marcelo Alves Pereira" userId="86c29462c141b737" providerId="LiveId" clId="{B9F30B53-A655-44A4-8473-11CF3E870100}" dt="2021-09-17T03:12:54.755" v="821"/>
        <pc:sldMkLst>
          <pc:docMk/>
          <pc:sldMk cId="1929072756" sldId="306"/>
        </pc:sldMkLst>
      </pc:sldChg>
      <pc:sldChg chg="add">
        <pc:chgData name="Marcelo Alves Pereira" userId="86c29462c141b737" providerId="LiveId" clId="{B9F30B53-A655-44A4-8473-11CF3E870100}" dt="2021-09-17T03:12:55.189" v="822"/>
        <pc:sldMkLst>
          <pc:docMk/>
          <pc:sldMk cId="3872438867" sldId="307"/>
        </pc:sldMkLst>
      </pc:sldChg>
      <pc:sldChg chg="add">
        <pc:chgData name="Marcelo Alves Pereira" userId="86c29462c141b737" providerId="LiveId" clId="{B9F30B53-A655-44A4-8473-11CF3E870100}" dt="2021-09-17T03:12:55.653" v="823"/>
        <pc:sldMkLst>
          <pc:docMk/>
          <pc:sldMk cId="3462146881" sldId="308"/>
        </pc:sldMkLst>
      </pc:sldChg>
      <pc:sldMasterChg chg="addSp delSp mod delSldLayout modSldLayout">
        <pc:chgData name="Marcelo Alves Pereira" userId="86c29462c141b737" providerId="LiveId" clId="{B9F30B53-A655-44A4-8473-11CF3E870100}" dt="2021-09-11T01:59:57.618" v="616" actId="478"/>
        <pc:sldMasterMkLst>
          <pc:docMk/>
          <pc:sldMasterMk cId="946163275" sldId="2147483648"/>
        </pc:sldMasterMkLst>
        <pc:spChg chg="add del">
          <ac:chgData name="Marcelo Alves Pereira" userId="86c29462c141b737" providerId="LiveId" clId="{B9F30B53-A655-44A4-8473-11CF3E870100}" dt="2021-09-11T01:54:22.098" v="596" actId="21"/>
          <ac:spMkLst>
            <pc:docMk/>
            <pc:sldMasterMk cId="946163275" sldId="2147483648"/>
            <ac:spMk id="8" creationId="{C6726F2C-157B-477E-AD76-8F54126834C2}"/>
          </ac:spMkLst>
        </pc:spChg>
        <pc:sldLayoutChg chg="setBg">
          <pc:chgData name="Marcelo Alves Pereira" userId="86c29462c141b737" providerId="LiveId" clId="{B9F30B53-A655-44A4-8473-11CF3E870100}" dt="2021-09-11T01:54:03.850" v="593"/>
          <pc:sldLayoutMkLst>
            <pc:docMk/>
            <pc:sldMasterMk cId="946163275" sldId="2147483648"/>
            <pc:sldLayoutMk cId="1734501631" sldId="2147483650"/>
          </pc:sldLayoutMkLst>
        </pc:sldLayoutChg>
        <pc:sldLayoutChg chg="addSp delSp modSp mod">
          <pc:chgData name="Marcelo Alves Pereira" userId="86c29462c141b737" providerId="LiveId" clId="{B9F30B53-A655-44A4-8473-11CF3E870100}" dt="2021-09-11T01:59:43.706" v="612" actId="478"/>
          <pc:sldLayoutMkLst>
            <pc:docMk/>
            <pc:sldMasterMk cId="946163275" sldId="2147483648"/>
            <pc:sldLayoutMk cId="1987784647" sldId="2147483660"/>
          </pc:sldLayoutMkLst>
          <pc:spChg chg="add del mod ord">
            <ac:chgData name="Marcelo Alves Pereira" userId="86c29462c141b737" providerId="LiveId" clId="{B9F30B53-A655-44A4-8473-11CF3E870100}" dt="2021-09-11T01:59:43.706" v="612" actId="478"/>
            <ac:spMkLst>
              <pc:docMk/>
              <pc:sldMasterMk cId="946163275" sldId="2147483648"/>
              <pc:sldLayoutMk cId="1987784647" sldId="2147483660"/>
              <ac:spMk id="7" creationId="{7DEB8FCD-4B7C-421E-83F3-8B1CA3277115}"/>
            </ac:spMkLst>
          </pc:spChg>
        </pc:sldLayoutChg>
        <pc:sldLayoutChg chg="addSp delSp modSp mod">
          <pc:chgData name="Marcelo Alves Pereira" userId="86c29462c141b737" providerId="LiveId" clId="{B9F30B53-A655-44A4-8473-11CF3E870100}" dt="2021-09-11T01:59:57.618" v="616" actId="478"/>
          <pc:sldLayoutMkLst>
            <pc:docMk/>
            <pc:sldMasterMk cId="946163275" sldId="2147483648"/>
            <pc:sldLayoutMk cId="2892051407" sldId="2147483662"/>
          </pc:sldLayoutMkLst>
          <pc:spChg chg="add del mod ord">
            <ac:chgData name="Marcelo Alves Pereira" userId="86c29462c141b737" providerId="LiveId" clId="{B9F30B53-A655-44A4-8473-11CF3E870100}" dt="2021-09-11T01:59:57.618" v="616" actId="478"/>
            <ac:spMkLst>
              <pc:docMk/>
              <pc:sldMasterMk cId="946163275" sldId="2147483648"/>
              <pc:sldLayoutMk cId="2892051407" sldId="2147483662"/>
              <ac:spMk id="7" creationId="{1CE52785-4295-4A6C-947A-129988ED1A1D}"/>
            </ac:spMkLst>
          </pc:spChg>
        </pc:sldLayoutChg>
        <pc:sldLayoutChg chg="addSp delSp modSp mod">
          <pc:chgData name="Marcelo Alves Pereira" userId="86c29462c141b737" providerId="LiveId" clId="{B9F30B53-A655-44A4-8473-11CF3E870100}" dt="2021-09-11T01:59:54.945" v="615" actId="478"/>
          <pc:sldLayoutMkLst>
            <pc:docMk/>
            <pc:sldMasterMk cId="946163275" sldId="2147483648"/>
            <pc:sldLayoutMk cId="1026815752" sldId="2147483663"/>
          </pc:sldLayoutMkLst>
          <pc:spChg chg="add del mod ord">
            <ac:chgData name="Marcelo Alves Pereira" userId="86c29462c141b737" providerId="LiveId" clId="{B9F30B53-A655-44A4-8473-11CF3E870100}" dt="2021-09-11T01:59:54.945" v="615" actId="478"/>
            <ac:spMkLst>
              <pc:docMk/>
              <pc:sldMasterMk cId="946163275" sldId="2147483648"/>
              <pc:sldLayoutMk cId="1026815752" sldId="2147483663"/>
              <ac:spMk id="7" creationId="{90FFE4C6-3D58-4AD2-8824-8F81A4F4BAA5}"/>
            </ac:spMkLst>
          </pc:spChg>
        </pc:sldLayoutChg>
        <pc:sldLayoutChg chg="addSp delSp modSp mod">
          <pc:chgData name="Marcelo Alves Pereira" userId="86c29462c141b737" providerId="LiveId" clId="{B9F30B53-A655-44A4-8473-11CF3E870100}" dt="2021-09-11T01:59:53.313" v="614" actId="478"/>
          <pc:sldLayoutMkLst>
            <pc:docMk/>
            <pc:sldMasterMk cId="946163275" sldId="2147483648"/>
            <pc:sldLayoutMk cId="457081455" sldId="2147483665"/>
          </pc:sldLayoutMkLst>
          <pc:spChg chg="add del mod ord">
            <ac:chgData name="Marcelo Alves Pereira" userId="86c29462c141b737" providerId="LiveId" clId="{B9F30B53-A655-44A4-8473-11CF3E870100}" dt="2021-09-11T01:59:53.313" v="614" actId="478"/>
            <ac:spMkLst>
              <pc:docMk/>
              <pc:sldMasterMk cId="946163275" sldId="2147483648"/>
              <pc:sldLayoutMk cId="457081455" sldId="2147483665"/>
              <ac:spMk id="8" creationId="{45D12966-7675-4D34-91AA-A5449103FCD8}"/>
            </ac:spMkLst>
          </pc:spChg>
        </pc:sldLayoutChg>
        <pc:sldLayoutChg chg="addSp delSp modSp mod">
          <pc:chgData name="Marcelo Alves Pereira" userId="86c29462c141b737" providerId="LiveId" clId="{B9F30B53-A655-44A4-8473-11CF3E870100}" dt="2021-09-11T01:59:51.594" v="613" actId="478"/>
          <pc:sldLayoutMkLst>
            <pc:docMk/>
            <pc:sldMasterMk cId="946163275" sldId="2147483648"/>
            <pc:sldLayoutMk cId="2775291135" sldId="2147483666"/>
          </pc:sldLayoutMkLst>
          <pc:spChg chg="add del mod ord">
            <ac:chgData name="Marcelo Alves Pereira" userId="86c29462c141b737" providerId="LiveId" clId="{B9F30B53-A655-44A4-8473-11CF3E870100}" dt="2021-09-11T01:59:51.594" v="613" actId="478"/>
            <ac:spMkLst>
              <pc:docMk/>
              <pc:sldMasterMk cId="946163275" sldId="2147483648"/>
              <pc:sldLayoutMk cId="2775291135" sldId="2147483666"/>
              <ac:spMk id="13" creationId="{975A45F3-E307-4168-821C-6C1A960FAD2B}"/>
            </ac:spMkLst>
          </pc:spChg>
        </pc:sldLayoutChg>
        <pc:sldLayoutChg chg="del">
          <pc:chgData name="Marcelo Alves Pereira" userId="86c29462c141b737" providerId="LiveId" clId="{B9F30B53-A655-44A4-8473-11CF3E870100}" dt="2021-09-11T01:49:26.122" v="512" actId="47"/>
          <pc:sldLayoutMkLst>
            <pc:docMk/>
            <pc:sldMasterMk cId="946163275" sldId="2147483648"/>
            <pc:sldLayoutMk cId="3379165974" sldId="2147483674"/>
          </pc:sldLayoutMkLst>
        </pc:sldLayoutChg>
      </pc:sldMaster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www.kaggle.com/adityakadiwal/water-potability/activity"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adityakadiwal/water-potability/activit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9CBC6-261B-48DC-AC9D-30CBABE2B02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75A6B0-EEA3-412F-BA90-31B7D49805DE}">
      <dgm:prSet phldrT="[Text]"/>
      <dgm:spPr/>
      <dgm:t>
        <a:bodyPr/>
        <a:lstStyle/>
        <a:p>
          <a:pPr>
            <a:buFont typeface="+mj-lt"/>
            <a:buAutoNum type="arabicPeriod"/>
          </a:pPr>
          <a:r>
            <a:rPr lang="en-AU" b="1" u="sng" dirty="0">
              <a:sym typeface="Arial"/>
            </a:rPr>
            <a:t>1. Context</a:t>
          </a:r>
          <a:endParaRPr lang="en-US" dirty="0"/>
        </a:p>
      </dgm:t>
    </dgm:pt>
    <dgm:pt modelId="{838BDAB5-3FCF-42E5-8EAE-969840B29DE2}" type="parTrans" cxnId="{222D73B1-850D-4424-80EA-078C8E82A2F4}">
      <dgm:prSet/>
      <dgm:spPr/>
      <dgm:t>
        <a:bodyPr/>
        <a:lstStyle/>
        <a:p>
          <a:endParaRPr lang="en-US"/>
        </a:p>
      </dgm:t>
    </dgm:pt>
    <dgm:pt modelId="{E351D51D-4890-4BA7-A903-5B77196F8FEB}" type="sibTrans" cxnId="{222D73B1-850D-4424-80EA-078C8E82A2F4}">
      <dgm:prSet/>
      <dgm:spPr/>
      <dgm:t>
        <a:bodyPr/>
        <a:lstStyle/>
        <a:p>
          <a:endParaRPr lang="en-US"/>
        </a:p>
      </dgm:t>
    </dgm:pt>
    <dgm:pt modelId="{4BA5E67D-2076-42AF-9753-7586F9C47F78}">
      <dgm:prSet/>
      <dgm:spPr/>
      <dgm:t>
        <a:bodyPr/>
        <a:lstStyle/>
        <a:p>
          <a:r>
            <a:rPr lang="en-AU" b="1" u="sng" dirty="0">
              <a:sym typeface="Arial"/>
            </a:rPr>
            <a:t>2. Criteria for success</a:t>
          </a:r>
        </a:p>
      </dgm:t>
    </dgm:pt>
    <dgm:pt modelId="{3BA25F0C-FEC0-4CAE-BDFD-1446280E4127}" type="parTrans" cxnId="{CCA9A3C8-AB31-46FC-85C8-B9DFC9FF652C}">
      <dgm:prSet/>
      <dgm:spPr/>
      <dgm:t>
        <a:bodyPr/>
        <a:lstStyle/>
        <a:p>
          <a:endParaRPr lang="en-US"/>
        </a:p>
      </dgm:t>
    </dgm:pt>
    <dgm:pt modelId="{9FBB53D7-FC1F-4983-9F56-2D502466E772}" type="sibTrans" cxnId="{CCA9A3C8-AB31-46FC-85C8-B9DFC9FF652C}">
      <dgm:prSet/>
      <dgm:spPr/>
      <dgm:t>
        <a:bodyPr/>
        <a:lstStyle/>
        <a:p>
          <a:endParaRPr lang="en-US"/>
        </a:p>
      </dgm:t>
    </dgm:pt>
    <dgm:pt modelId="{124ADA3C-F404-4742-9DD6-08C10B2712D5}">
      <dgm:prSet/>
      <dgm:spPr/>
      <dgm:t>
        <a:bodyPr/>
        <a:lstStyle/>
        <a:p>
          <a:r>
            <a:rPr lang="en-US" dirty="0"/>
            <a:t>Model with a reasonable performance metric</a:t>
          </a:r>
        </a:p>
      </dgm:t>
    </dgm:pt>
    <dgm:pt modelId="{A887F808-54B7-423F-83C8-AF71B7DC2FF4}" type="parTrans" cxnId="{69950337-A297-4B89-9056-6B585C458DB4}">
      <dgm:prSet/>
      <dgm:spPr/>
      <dgm:t>
        <a:bodyPr/>
        <a:lstStyle/>
        <a:p>
          <a:endParaRPr lang="en-US"/>
        </a:p>
      </dgm:t>
    </dgm:pt>
    <dgm:pt modelId="{300D96DE-ECE6-4E14-848B-CC40A1C2103E}" type="sibTrans" cxnId="{69950337-A297-4B89-9056-6B585C458DB4}">
      <dgm:prSet/>
      <dgm:spPr/>
      <dgm:t>
        <a:bodyPr/>
        <a:lstStyle/>
        <a:p>
          <a:endParaRPr lang="en-US"/>
        </a:p>
      </dgm:t>
    </dgm:pt>
    <dgm:pt modelId="{B47993B1-118C-4B3C-A436-07DE3E49F3E1}">
      <dgm:prSet/>
      <dgm:spPr/>
      <dgm:t>
        <a:bodyPr/>
        <a:lstStyle/>
        <a:p>
          <a:r>
            <a:rPr lang="en-AU" b="1" u="sng" dirty="0">
              <a:sym typeface="Arial"/>
            </a:rPr>
            <a:t>3. Scope of solution space</a:t>
          </a:r>
        </a:p>
      </dgm:t>
    </dgm:pt>
    <dgm:pt modelId="{254B0472-28A4-465E-BD44-B42E919DBE14}" type="parTrans" cxnId="{7DE978B1-E170-4EB4-ADEB-BC85F89683F3}">
      <dgm:prSet/>
      <dgm:spPr/>
      <dgm:t>
        <a:bodyPr/>
        <a:lstStyle/>
        <a:p>
          <a:endParaRPr lang="en-US"/>
        </a:p>
      </dgm:t>
    </dgm:pt>
    <dgm:pt modelId="{022E2E2D-D49C-4453-9599-3C064B2905D7}" type="sibTrans" cxnId="{7DE978B1-E170-4EB4-ADEB-BC85F89683F3}">
      <dgm:prSet/>
      <dgm:spPr/>
      <dgm:t>
        <a:bodyPr/>
        <a:lstStyle/>
        <a:p>
          <a:endParaRPr lang="en-US"/>
        </a:p>
      </dgm:t>
    </dgm:pt>
    <dgm:pt modelId="{4B1B1A76-6380-4BF9-8995-F86385B9EE7C}">
      <dgm:prSet/>
      <dgm:spPr/>
      <dgm:t>
        <a:bodyPr/>
        <a:lstStyle/>
        <a:p>
          <a:r>
            <a:rPr lang="en-US" dirty="0"/>
            <a:t>Design an effective classifier for the data available</a:t>
          </a:r>
        </a:p>
      </dgm:t>
    </dgm:pt>
    <dgm:pt modelId="{A0DDBFA5-FA7C-41F9-BF7C-83B037FD421C}" type="parTrans" cxnId="{960CDD1E-0776-4EA7-9B5B-880BDE32B02D}">
      <dgm:prSet/>
      <dgm:spPr/>
      <dgm:t>
        <a:bodyPr/>
        <a:lstStyle/>
        <a:p>
          <a:endParaRPr lang="en-US"/>
        </a:p>
      </dgm:t>
    </dgm:pt>
    <dgm:pt modelId="{1025A632-9FFD-47C6-879D-31271F061C36}" type="sibTrans" cxnId="{960CDD1E-0776-4EA7-9B5B-880BDE32B02D}">
      <dgm:prSet/>
      <dgm:spPr/>
      <dgm:t>
        <a:bodyPr/>
        <a:lstStyle/>
        <a:p>
          <a:endParaRPr lang="en-US"/>
        </a:p>
      </dgm:t>
    </dgm:pt>
    <dgm:pt modelId="{3B0C95B7-5E3C-4952-8CEB-F698B74584F3}">
      <dgm:prSet/>
      <dgm:spPr/>
      <dgm:t>
        <a:bodyPr/>
        <a:lstStyle/>
        <a:p>
          <a:r>
            <a:rPr lang="en-US" dirty="0"/>
            <a:t>Drinking water is essential for all human beings. Using a data source with data about the physical properties of  water bodies, we will develop a model to classify the samples as potable or non-potable
With an accurate model to classify the water potability, it is possible to guide populations, public administration, and private companies on their decisions to settle down, invest in water treatment facilities, and anticipate the resource required to provide drinkable water
Data quality will be evaluated, and different classifiers, sampling techniques, and scaling methods will be tested to determine the most accurate classifier</a:t>
          </a:r>
        </a:p>
      </dgm:t>
    </dgm:pt>
    <dgm:pt modelId="{D5BDCA4A-D65A-405C-8FCF-44877DEED0EE}" type="parTrans" cxnId="{C291F915-73F4-4D1E-B89C-75F59969868F}">
      <dgm:prSet/>
      <dgm:spPr/>
      <dgm:t>
        <a:bodyPr/>
        <a:lstStyle/>
        <a:p>
          <a:endParaRPr lang="en-US"/>
        </a:p>
      </dgm:t>
    </dgm:pt>
    <dgm:pt modelId="{19BBE797-72E2-4B1E-989F-DD8EDEAF436D}" type="sibTrans" cxnId="{C291F915-73F4-4D1E-B89C-75F59969868F}">
      <dgm:prSet/>
      <dgm:spPr/>
      <dgm:t>
        <a:bodyPr/>
        <a:lstStyle/>
        <a:p>
          <a:endParaRPr lang="en-US"/>
        </a:p>
      </dgm:t>
    </dgm:pt>
    <dgm:pt modelId="{E1446F58-184B-4F26-B0FC-B1D2D2BDEABC}">
      <dgm:prSet/>
      <dgm:spPr/>
      <dgm:t>
        <a:bodyPr/>
        <a:lstStyle/>
        <a:p>
          <a:r>
            <a:rPr lang="en-US" dirty="0"/>
            <a:t>Designing a model capable of classifying the entries as potable or non-potable</a:t>
          </a:r>
        </a:p>
      </dgm:t>
    </dgm:pt>
    <dgm:pt modelId="{7525EE41-9B34-4030-B13F-3B158969C4DC}" type="parTrans" cxnId="{0874C69A-1200-4FEA-B137-FE265DBBE6A8}">
      <dgm:prSet/>
      <dgm:spPr/>
      <dgm:t>
        <a:bodyPr/>
        <a:lstStyle/>
        <a:p>
          <a:endParaRPr lang="en-US"/>
        </a:p>
      </dgm:t>
    </dgm:pt>
    <dgm:pt modelId="{A7D3908D-56F5-4081-9935-418B50FC4F99}" type="sibTrans" cxnId="{0874C69A-1200-4FEA-B137-FE265DBBE6A8}">
      <dgm:prSet/>
      <dgm:spPr/>
      <dgm:t>
        <a:bodyPr/>
        <a:lstStyle/>
        <a:p>
          <a:endParaRPr lang="en-US"/>
        </a:p>
      </dgm:t>
    </dgm:pt>
    <dgm:pt modelId="{FA2182B5-4F36-4EBE-A6C1-F6C961AB39FC}" type="pres">
      <dgm:prSet presAssocID="{7899CBC6-261B-48DC-AC9D-30CBABE2B020}" presName="linear" presStyleCnt="0">
        <dgm:presLayoutVars>
          <dgm:dir/>
          <dgm:animLvl val="lvl"/>
          <dgm:resizeHandles val="exact"/>
        </dgm:presLayoutVars>
      </dgm:prSet>
      <dgm:spPr/>
    </dgm:pt>
    <dgm:pt modelId="{6E450C25-4CD0-4EB3-9E2E-5526741B41BA}" type="pres">
      <dgm:prSet presAssocID="{0175A6B0-EEA3-412F-BA90-31B7D49805DE}" presName="parentLin" presStyleCnt="0"/>
      <dgm:spPr/>
    </dgm:pt>
    <dgm:pt modelId="{7A8A98EA-E5BD-4EDF-BC42-55E072ECACF0}" type="pres">
      <dgm:prSet presAssocID="{0175A6B0-EEA3-412F-BA90-31B7D49805DE}" presName="parentLeftMargin" presStyleLbl="node1" presStyleIdx="0" presStyleCnt="3"/>
      <dgm:spPr/>
    </dgm:pt>
    <dgm:pt modelId="{2C900FB2-5336-4973-9769-6D6F487433E0}" type="pres">
      <dgm:prSet presAssocID="{0175A6B0-EEA3-412F-BA90-31B7D49805DE}" presName="parentText" presStyleLbl="node1" presStyleIdx="0" presStyleCnt="3">
        <dgm:presLayoutVars>
          <dgm:chMax val="0"/>
          <dgm:bulletEnabled val="1"/>
        </dgm:presLayoutVars>
      </dgm:prSet>
      <dgm:spPr/>
    </dgm:pt>
    <dgm:pt modelId="{BADFE3E0-863F-4517-9F63-14FFB715B058}" type="pres">
      <dgm:prSet presAssocID="{0175A6B0-EEA3-412F-BA90-31B7D49805DE}" presName="negativeSpace" presStyleCnt="0"/>
      <dgm:spPr/>
    </dgm:pt>
    <dgm:pt modelId="{1FC87CA2-CADB-40D9-986C-283770CCF8A9}" type="pres">
      <dgm:prSet presAssocID="{0175A6B0-EEA3-412F-BA90-31B7D49805DE}" presName="childText" presStyleLbl="conFgAcc1" presStyleIdx="0" presStyleCnt="3">
        <dgm:presLayoutVars>
          <dgm:bulletEnabled val="1"/>
        </dgm:presLayoutVars>
      </dgm:prSet>
      <dgm:spPr/>
    </dgm:pt>
    <dgm:pt modelId="{A5F8F07C-4A82-44F2-93A7-79F83433BCD3}" type="pres">
      <dgm:prSet presAssocID="{E351D51D-4890-4BA7-A903-5B77196F8FEB}" presName="spaceBetweenRectangles" presStyleCnt="0"/>
      <dgm:spPr/>
    </dgm:pt>
    <dgm:pt modelId="{DA603980-8956-414B-B265-00BEE4984CFF}" type="pres">
      <dgm:prSet presAssocID="{4BA5E67D-2076-42AF-9753-7586F9C47F78}" presName="parentLin" presStyleCnt="0"/>
      <dgm:spPr/>
    </dgm:pt>
    <dgm:pt modelId="{C165CBF9-837C-4180-A8B2-323FDA0F114E}" type="pres">
      <dgm:prSet presAssocID="{4BA5E67D-2076-42AF-9753-7586F9C47F78}" presName="parentLeftMargin" presStyleLbl="node1" presStyleIdx="0" presStyleCnt="3"/>
      <dgm:spPr/>
    </dgm:pt>
    <dgm:pt modelId="{A10EC9AE-5291-40E3-8E0B-6CAA3C461BAB}" type="pres">
      <dgm:prSet presAssocID="{4BA5E67D-2076-42AF-9753-7586F9C47F78}" presName="parentText" presStyleLbl="node1" presStyleIdx="1" presStyleCnt="3">
        <dgm:presLayoutVars>
          <dgm:chMax val="0"/>
          <dgm:bulletEnabled val="1"/>
        </dgm:presLayoutVars>
      </dgm:prSet>
      <dgm:spPr/>
    </dgm:pt>
    <dgm:pt modelId="{D4FC5F1C-5D74-4861-A6E2-38A62C64B210}" type="pres">
      <dgm:prSet presAssocID="{4BA5E67D-2076-42AF-9753-7586F9C47F78}" presName="negativeSpace" presStyleCnt="0"/>
      <dgm:spPr/>
    </dgm:pt>
    <dgm:pt modelId="{0490FBE6-B0B1-4FE5-92CD-474127DF6ECC}" type="pres">
      <dgm:prSet presAssocID="{4BA5E67D-2076-42AF-9753-7586F9C47F78}" presName="childText" presStyleLbl="conFgAcc1" presStyleIdx="1" presStyleCnt="3">
        <dgm:presLayoutVars>
          <dgm:bulletEnabled val="1"/>
        </dgm:presLayoutVars>
      </dgm:prSet>
      <dgm:spPr/>
    </dgm:pt>
    <dgm:pt modelId="{ADD088F6-0D34-4859-AA14-06F7E9BB3249}" type="pres">
      <dgm:prSet presAssocID="{9FBB53D7-FC1F-4983-9F56-2D502466E772}" presName="spaceBetweenRectangles" presStyleCnt="0"/>
      <dgm:spPr/>
    </dgm:pt>
    <dgm:pt modelId="{2ED04C95-D36A-43F3-8FC1-27154C0A1977}" type="pres">
      <dgm:prSet presAssocID="{B47993B1-118C-4B3C-A436-07DE3E49F3E1}" presName="parentLin" presStyleCnt="0"/>
      <dgm:spPr/>
    </dgm:pt>
    <dgm:pt modelId="{D0FF4AD6-9650-4DFF-A207-802D2726C934}" type="pres">
      <dgm:prSet presAssocID="{B47993B1-118C-4B3C-A436-07DE3E49F3E1}" presName="parentLeftMargin" presStyleLbl="node1" presStyleIdx="1" presStyleCnt="3"/>
      <dgm:spPr/>
    </dgm:pt>
    <dgm:pt modelId="{103B947A-C687-4CC6-B64A-3B2E335787E5}" type="pres">
      <dgm:prSet presAssocID="{B47993B1-118C-4B3C-A436-07DE3E49F3E1}" presName="parentText" presStyleLbl="node1" presStyleIdx="2" presStyleCnt="3">
        <dgm:presLayoutVars>
          <dgm:chMax val="0"/>
          <dgm:bulletEnabled val="1"/>
        </dgm:presLayoutVars>
      </dgm:prSet>
      <dgm:spPr/>
    </dgm:pt>
    <dgm:pt modelId="{D90E9212-DC42-43A3-80AE-222EA233434C}" type="pres">
      <dgm:prSet presAssocID="{B47993B1-118C-4B3C-A436-07DE3E49F3E1}" presName="negativeSpace" presStyleCnt="0"/>
      <dgm:spPr/>
    </dgm:pt>
    <dgm:pt modelId="{41536E6F-4ED6-461F-8684-73F41C52EFCA}" type="pres">
      <dgm:prSet presAssocID="{B47993B1-118C-4B3C-A436-07DE3E49F3E1}" presName="childText" presStyleLbl="conFgAcc1" presStyleIdx="2" presStyleCnt="3">
        <dgm:presLayoutVars>
          <dgm:bulletEnabled val="1"/>
        </dgm:presLayoutVars>
      </dgm:prSet>
      <dgm:spPr/>
    </dgm:pt>
  </dgm:ptLst>
  <dgm:cxnLst>
    <dgm:cxn modelId="{C291F915-73F4-4D1E-B89C-75F59969868F}" srcId="{0175A6B0-EEA3-412F-BA90-31B7D49805DE}" destId="{3B0C95B7-5E3C-4952-8CEB-F698B74584F3}" srcOrd="0" destOrd="0" parTransId="{D5BDCA4A-D65A-405C-8FCF-44877DEED0EE}" sibTransId="{19BBE797-72E2-4B1E-989F-DD8EDEAF436D}"/>
    <dgm:cxn modelId="{960CDD1E-0776-4EA7-9B5B-880BDE32B02D}" srcId="{B47993B1-118C-4B3C-A436-07DE3E49F3E1}" destId="{4B1B1A76-6380-4BF9-8995-F86385B9EE7C}" srcOrd="0" destOrd="0" parTransId="{A0DDBFA5-FA7C-41F9-BF7C-83B037FD421C}" sibTransId="{1025A632-9FFD-47C6-879D-31271F061C36}"/>
    <dgm:cxn modelId="{69950337-A297-4B89-9056-6B585C458DB4}" srcId="{4BA5E67D-2076-42AF-9753-7586F9C47F78}" destId="{124ADA3C-F404-4742-9DD6-08C10B2712D5}" srcOrd="1" destOrd="0" parTransId="{A887F808-54B7-423F-83C8-AF71B7DC2FF4}" sibTransId="{300D96DE-ECE6-4E14-848B-CC40A1C2103E}"/>
    <dgm:cxn modelId="{4252DE3E-5F52-490F-87CD-2BA5F037CBD9}" type="presOf" srcId="{B47993B1-118C-4B3C-A436-07DE3E49F3E1}" destId="{D0FF4AD6-9650-4DFF-A207-802D2726C934}" srcOrd="0" destOrd="0" presId="urn:microsoft.com/office/officeart/2005/8/layout/list1"/>
    <dgm:cxn modelId="{BC16E675-A416-47CF-AD89-AFB6DD8AA01A}" type="presOf" srcId="{124ADA3C-F404-4742-9DD6-08C10B2712D5}" destId="{0490FBE6-B0B1-4FE5-92CD-474127DF6ECC}" srcOrd="0" destOrd="1" presId="urn:microsoft.com/office/officeart/2005/8/layout/list1"/>
    <dgm:cxn modelId="{0205F476-8489-4F12-A9D5-0413F9BD2391}" type="presOf" srcId="{7899CBC6-261B-48DC-AC9D-30CBABE2B020}" destId="{FA2182B5-4F36-4EBE-A6C1-F6C961AB39FC}" srcOrd="0" destOrd="0" presId="urn:microsoft.com/office/officeart/2005/8/layout/list1"/>
    <dgm:cxn modelId="{F332A285-EC65-4ADC-B7DF-3D0AF0B30FD6}" type="presOf" srcId="{0175A6B0-EEA3-412F-BA90-31B7D49805DE}" destId="{7A8A98EA-E5BD-4EDF-BC42-55E072ECACF0}" srcOrd="0" destOrd="0" presId="urn:microsoft.com/office/officeart/2005/8/layout/list1"/>
    <dgm:cxn modelId="{0874C69A-1200-4FEA-B137-FE265DBBE6A8}" srcId="{4BA5E67D-2076-42AF-9753-7586F9C47F78}" destId="{E1446F58-184B-4F26-B0FC-B1D2D2BDEABC}" srcOrd="0" destOrd="0" parTransId="{7525EE41-9B34-4030-B13F-3B158969C4DC}" sibTransId="{A7D3908D-56F5-4081-9935-418B50FC4F99}"/>
    <dgm:cxn modelId="{647984A1-14DD-425F-B17E-15B879EB9750}" type="presOf" srcId="{3B0C95B7-5E3C-4952-8CEB-F698B74584F3}" destId="{1FC87CA2-CADB-40D9-986C-283770CCF8A9}" srcOrd="0" destOrd="0" presId="urn:microsoft.com/office/officeart/2005/8/layout/list1"/>
    <dgm:cxn modelId="{96DDACA1-6E8C-4EFA-876E-E8EE0880D0C8}" type="presOf" srcId="{0175A6B0-EEA3-412F-BA90-31B7D49805DE}" destId="{2C900FB2-5336-4973-9769-6D6F487433E0}" srcOrd="1" destOrd="0" presId="urn:microsoft.com/office/officeart/2005/8/layout/list1"/>
    <dgm:cxn modelId="{0025CBA3-16C9-4E17-9BA7-2683E5D01016}" type="presOf" srcId="{E1446F58-184B-4F26-B0FC-B1D2D2BDEABC}" destId="{0490FBE6-B0B1-4FE5-92CD-474127DF6ECC}" srcOrd="0" destOrd="0" presId="urn:microsoft.com/office/officeart/2005/8/layout/list1"/>
    <dgm:cxn modelId="{0C2D6BA8-0081-4ED7-8EA2-75246A5BFA4D}" type="presOf" srcId="{4BA5E67D-2076-42AF-9753-7586F9C47F78}" destId="{A10EC9AE-5291-40E3-8E0B-6CAA3C461BAB}" srcOrd="1" destOrd="0" presId="urn:microsoft.com/office/officeart/2005/8/layout/list1"/>
    <dgm:cxn modelId="{222D73B1-850D-4424-80EA-078C8E82A2F4}" srcId="{7899CBC6-261B-48DC-AC9D-30CBABE2B020}" destId="{0175A6B0-EEA3-412F-BA90-31B7D49805DE}" srcOrd="0" destOrd="0" parTransId="{838BDAB5-3FCF-42E5-8EAE-969840B29DE2}" sibTransId="{E351D51D-4890-4BA7-A903-5B77196F8FEB}"/>
    <dgm:cxn modelId="{7DE978B1-E170-4EB4-ADEB-BC85F89683F3}" srcId="{7899CBC6-261B-48DC-AC9D-30CBABE2B020}" destId="{B47993B1-118C-4B3C-A436-07DE3E49F3E1}" srcOrd="2" destOrd="0" parTransId="{254B0472-28A4-465E-BD44-B42E919DBE14}" sibTransId="{022E2E2D-D49C-4453-9599-3C064B2905D7}"/>
    <dgm:cxn modelId="{69E4A6B1-D95C-409A-93B3-7C53D449DA12}" type="presOf" srcId="{B47993B1-118C-4B3C-A436-07DE3E49F3E1}" destId="{103B947A-C687-4CC6-B64A-3B2E335787E5}" srcOrd="1" destOrd="0" presId="urn:microsoft.com/office/officeart/2005/8/layout/list1"/>
    <dgm:cxn modelId="{E856E4C3-9631-4115-8339-2A6A1B2C8D8B}" type="presOf" srcId="{4BA5E67D-2076-42AF-9753-7586F9C47F78}" destId="{C165CBF9-837C-4180-A8B2-323FDA0F114E}" srcOrd="0" destOrd="0" presId="urn:microsoft.com/office/officeart/2005/8/layout/list1"/>
    <dgm:cxn modelId="{CCA9A3C8-AB31-46FC-85C8-B9DFC9FF652C}" srcId="{7899CBC6-261B-48DC-AC9D-30CBABE2B020}" destId="{4BA5E67D-2076-42AF-9753-7586F9C47F78}" srcOrd="1" destOrd="0" parTransId="{3BA25F0C-FEC0-4CAE-BDFD-1446280E4127}" sibTransId="{9FBB53D7-FC1F-4983-9F56-2D502466E772}"/>
    <dgm:cxn modelId="{C20B06EE-7A66-4470-A12C-01CE6484E561}" type="presOf" srcId="{4B1B1A76-6380-4BF9-8995-F86385B9EE7C}" destId="{41536E6F-4ED6-461F-8684-73F41C52EFCA}" srcOrd="0" destOrd="0" presId="urn:microsoft.com/office/officeart/2005/8/layout/list1"/>
    <dgm:cxn modelId="{3A22ED9F-A638-492F-B8A4-3E292A4553AD}" type="presParOf" srcId="{FA2182B5-4F36-4EBE-A6C1-F6C961AB39FC}" destId="{6E450C25-4CD0-4EB3-9E2E-5526741B41BA}" srcOrd="0" destOrd="0" presId="urn:microsoft.com/office/officeart/2005/8/layout/list1"/>
    <dgm:cxn modelId="{D200374C-8022-4504-BA07-665E9DED91CF}" type="presParOf" srcId="{6E450C25-4CD0-4EB3-9E2E-5526741B41BA}" destId="{7A8A98EA-E5BD-4EDF-BC42-55E072ECACF0}" srcOrd="0" destOrd="0" presId="urn:microsoft.com/office/officeart/2005/8/layout/list1"/>
    <dgm:cxn modelId="{ED80B85F-1062-48FD-A580-BC4E63181CB8}" type="presParOf" srcId="{6E450C25-4CD0-4EB3-9E2E-5526741B41BA}" destId="{2C900FB2-5336-4973-9769-6D6F487433E0}" srcOrd="1" destOrd="0" presId="urn:microsoft.com/office/officeart/2005/8/layout/list1"/>
    <dgm:cxn modelId="{19D785F3-9412-4F06-B6CE-D9E6EC53CF6E}" type="presParOf" srcId="{FA2182B5-4F36-4EBE-A6C1-F6C961AB39FC}" destId="{BADFE3E0-863F-4517-9F63-14FFB715B058}" srcOrd="1" destOrd="0" presId="urn:microsoft.com/office/officeart/2005/8/layout/list1"/>
    <dgm:cxn modelId="{F849BE16-5FFC-4D7B-BE8A-FDE1BDCE16E7}" type="presParOf" srcId="{FA2182B5-4F36-4EBE-A6C1-F6C961AB39FC}" destId="{1FC87CA2-CADB-40D9-986C-283770CCF8A9}" srcOrd="2" destOrd="0" presId="urn:microsoft.com/office/officeart/2005/8/layout/list1"/>
    <dgm:cxn modelId="{535FC5CA-DA0D-4F9C-B4CE-839BCF0DE54A}" type="presParOf" srcId="{FA2182B5-4F36-4EBE-A6C1-F6C961AB39FC}" destId="{A5F8F07C-4A82-44F2-93A7-79F83433BCD3}" srcOrd="3" destOrd="0" presId="urn:microsoft.com/office/officeart/2005/8/layout/list1"/>
    <dgm:cxn modelId="{20686B17-0B1D-47B5-A14B-997F13357471}" type="presParOf" srcId="{FA2182B5-4F36-4EBE-A6C1-F6C961AB39FC}" destId="{DA603980-8956-414B-B265-00BEE4984CFF}" srcOrd="4" destOrd="0" presId="urn:microsoft.com/office/officeart/2005/8/layout/list1"/>
    <dgm:cxn modelId="{1138523B-9D2B-492D-862E-628B9D37E3C5}" type="presParOf" srcId="{DA603980-8956-414B-B265-00BEE4984CFF}" destId="{C165CBF9-837C-4180-A8B2-323FDA0F114E}" srcOrd="0" destOrd="0" presId="urn:microsoft.com/office/officeart/2005/8/layout/list1"/>
    <dgm:cxn modelId="{B69E2D66-ACBA-4467-A7D8-EB1DA5EED029}" type="presParOf" srcId="{DA603980-8956-414B-B265-00BEE4984CFF}" destId="{A10EC9AE-5291-40E3-8E0B-6CAA3C461BAB}" srcOrd="1" destOrd="0" presId="urn:microsoft.com/office/officeart/2005/8/layout/list1"/>
    <dgm:cxn modelId="{41E33243-FFD2-4287-8530-90A759562184}" type="presParOf" srcId="{FA2182B5-4F36-4EBE-A6C1-F6C961AB39FC}" destId="{D4FC5F1C-5D74-4861-A6E2-38A62C64B210}" srcOrd="5" destOrd="0" presId="urn:microsoft.com/office/officeart/2005/8/layout/list1"/>
    <dgm:cxn modelId="{AFD2CEF4-B082-4E8B-B60D-D4775F2BF619}" type="presParOf" srcId="{FA2182B5-4F36-4EBE-A6C1-F6C961AB39FC}" destId="{0490FBE6-B0B1-4FE5-92CD-474127DF6ECC}" srcOrd="6" destOrd="0" presId="urn:microsoft.com/office/officeart/2005/8/layout/list1"/>
    <dgm:cxn modelId="{5E2D79FD-2C3E-45BA-99AE-F8A259A2D36D}" type="presParOf" srcId="{FA2182B5-4F36-4EBE-A6C1-F6C961AB39FC}" destId="{ADD088F6-0D34-4859-AA14-06F7E9BB3249}" srcOrd="7" destOrd="0" presId="urn:microsoft.com/office/officeart/2005/8/layout/list1"/>
    <dgm:cxn modelId="{81611E8A-EC86-4792-A7DD-799A41E9996F}" type="presParOf" srcId="{FA2182B5-4F36-4EBE-A6C1-F6C961AB39FC}" destId="{2ED04C95-D36A-43F3-8FC1-27154C0A1977}" srcOrd="8" destOrd="0" presId="urn:microsoft.com/office/officeart/2005/8/layout/list1"/>
    <dgm:cxn modelId="{F193BD66-2CE9-480C-B213-44B47EC3AA70}" type="presParOf" srcId="{2ED04C95-D36A-43F3-8FC1-27154C0A1977}" destId="{D0FF4AD6-9650-4DFF-A207-802D2726C934}" srcOrd="0" destOrd="0" presId="urn:microsoft.com/office/officeart/2005/8/layout/list1"/>
    <dgm:cxn modelId="{B9082B15-53AF-4808-8425-3E74FD9AA12A}" type="presParOf" srcId="{2ED04C95-D36A-43F3-8FC1-27154C0A1977}" destId="{103B947A-C687-4CC6-B64A-3B2E335787E5}" srcOrd="1" destOrd="0" presId="urn:microsoft.com/office/officeart/2005/8/layout/list1"/>
    <dgm:cxn modelId="{FEA86EB5-0DE7-40CD-9B4D-21E8A4794EFF}" type="presParOf" srcId="{FA2182B5-4F36-4EBE-A6C1-F6C961AB39FC}" destId="{D90E9212-DC42-43A3-80AE-222EA233434C}" srcOrd="9" destOrd="0" presId="urn:microsoft.com/office/officeart/2005/8/layout/list1"/>
    <dgm:cxn modelId="{614BCD12-FA0C-4CFA-BF71-A80D8F1B8264}" type="presParOf" srcId="{FA2182B5-4F36-4EBE-A6C1-F6C961AB39FC}" destId="{41536E6F-4ED6-461F-8684-73F41C52EFC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9CBC6-261B-48DC-AC9D-30CBABE2B02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75A6B0-EEA3-412F-BA90-31B7D49805DE}">
      <dgm:prSet phldrT="[Text]"/>
      <dgm:spPr/>
      <dgm:t>
        <a:bodyPr/>
        <a:lstStyle/>
        <a:p>
          <a:pPr>
            <a:buFont typeface="+mj-lt"/>
            <a:buAutoNum type="arabicPeriod"/>
          </a:pPr>
          <a:r>
            <a:rPr lang="en-US" b="1" u="sng" dirty="0">
              <a:sym typeface="Arial"/>
            </a:rPr>
            <a:t>4. Constraints within solution space</a:t>
          </a:r>
          <a:endParaRPr lang="en-US" dirty="0"/>
        </a:p>
      </dgm:t>
    </dgm:pt>
    <dgm:pt modelId="{838BDAB5-3FCF-42E5-8EAE-969840B29DE2}" type="parTrans" cxnId="{222D73B1-850D-4424-80EA-078C8E82A2F4}">
      <dgm:prSet/>
      <dgm:spPr/>
      <dgm:t>
        <a:bodyPr/>
        <a:lstStyle/>
        <a:p>
          <a:endParaRPr lang="en-US"/>
        </a:p>
      </dgm:t>
    </dgm:pt>
    <dgm:pt modelId="{E351D51D-4890-4BA7-A903-5B77196F8FEB}" type="sibTrans" cxnId="{222D73B1-850D-4424-80EA-078C8E82A2F4}">
      <dgm:prSet/>
      <dgm:spPr/>
      <dgm:t>
        <a:bodyPr/>
        <a:lstStyle/>
        <a:p>
          <a:endParaRPr lang="en-US"/>
        </a:p>
      </dgm:t>
    </dgm:pt>
    <dgm:pt modelId="{028240F2-8228-48EE-B01B-E5C4A36098CE}">
      <dgm:prSet/>
      <dgm:spPr/>
      <dgm:t>
        <a:bodyPr/>
        <a:lstStyle/>
        <a:p>
          <a:pPr>
            <a:buFont typeface="Arial" panose="020B0604020202020204" pitchFamily="34" charset="0"/>
            <a:buChar char="•"/>
          </a:pPr>
          <a:r>
            <a:rPr lang="en-US" dirty="0">
              <a:sym typeface="Arial"/>
            </a:rPr>
            <a:t>Data quality (missing values, outliers, data with poor discrimination power)</a:t>
          </a:r>
        </a:p>
      </dgm:t>
    </dgm:pt>
    <dgm:pt modelId="{D5321E2E-543D-429D-ADE0-C4D4FB9EFEB2}" type="parTrans" cxnId="{F38FB251-781D-4435-B799-B9196F39C976}">
      <dgm:prSet/>
      <dgm:spPr/>
      <dgm:t>
        <a:bodyPr/>
        <a:lstStyle/>
        <a:p>
          <a:endParaRPr lang="en-US"/>
        </a:p>
      </dgm:t>
    </dgm:pt>
    <dgm:pt modelId="{68E196A3-E885-4AC4-94C8-235F1B402966}" type="sibTrans" cxnId="{F38FB251-781D-4435-B799-B9196F39C976}">
      <dgm:prSet/>
      <dgm:spPr/>
      <dgm:t>
        <a:bodyPr/>
        <a:lstStyle/>
        <a:p>
          <a:endParaRPr lang="en-US"/>
        </a:p>
      </dgm:t>
    </dgm:pt>
    <dgm:pt modelId="{15F889A4-6BCA-4227-8299-F0757F4B1C2C}">
      <dgm:prSet/>
      <dgm:spPr/>
      <dgm:t>
        <a:bodyPr/>
        <a:lstStyle/>
        <a:p>
          <a:pPr>
            <a:buFont typeface="+mj-lt"/>
            <a:buAutoNum type="arabicPeriod"/>
          </a:pPr>
          <a:r>
            <a:rPr lang="en-US" b="1" u="sng" dirty="0">
              <a:sym typeface="Arial"/>
            </a:rPr>
            <a:t>5. Stakeholders to provide key insight</a:t>
          </a:r>
          <a:endParaRPr lang="en-US" dirty="0">
            <a:sym typeface="Arial"/>
          </a:endParaRPr>
        </a:p>
      </dgm:t>
    </dgm:pt>
    <dgm:pt modelId="{0BA8F556-A7E0-41BC-B139-958F355F0FE8}" type="parTrans" cxnId="{E77AA583-1840-4FF3-9DFE-BFF7D108C182}">
      <dgm:prSet/>
      <dgm:spPr/>
      <dgm:t>
        <a:bodyPr/>
        <a:lstStyle/>
        <a:p>
          <a:endParaRPr lang="en-US"/>
        </a:p>
      </dgm:t>
    </dgm:pt>
    <dgm:pt modelId="{CF289AB8-BEA7-4196-B277-DF355C883E36}" type="sibTrans" cxnId="{E77AA583-1840-4FF3-9DFE-BFF7D108C182}">
      <dgm:prSet/>
      <dgm:spPr/>
      <dgm:t>
        <a:bodyPr/>
        <a:lstStyle/>
        <a:p>
          <a:endParaRPr lang="en-US"/>
        </a:p>
      </dgm:t>
    </dgm:pt>
    <dgm:pt modelId="{B1D67659-42A3-4CA2-BD30-89AF96120EA1}">
      <dgm:prSet/>
      <dgm:spPr/>
      <dgm:t>
        <a:bodyPr/>
        <a:lstStyle/>
        <a:p>
          <a:pPr>
            <a:buFont typeface="Arial" panose="020B0604020202020204" pitchFamily="34" charset="0"/>
            <a:buChar char="•"/>
          </a:pPr>
          <a:r>
            <a:rPr lang="en-US" dirty="0">
              <a:sym typeface="Arial"/>
            </a:rPr>
            <a:t>Population and politicians of areas nearby the water bodies evaluated, water treatment decision-makers, researchers of water quality and public health</a:t>
          </a:r>
        </a:p>
      </dgm:t>
    </dgm:pt>
    <dgm:pt modelId="{2E36357D-CF63-40BB-9434-D8FEAC4E3B2B}" type="parTrans" cxnId="{6D70F44B-81A9-460F-91A6-1704BECAC03F}">
      <dgm:prSet/>
      <dgm:spPr/>
      <dgm:t>
        <a:bodyPr/>
        <a:lstStyle/>
        <a:p>
          <a:endParaRPr lang="en-US"/>
        </a:p>
      </dgm:t>
    </dgm:pt>
    <dgm:pt modelId="{3D807715-A962-49FC-940C-6A61CA33AFC1}" type="sibTrans" cxnId="{6D70F44B-81A9-460F-91A6-1704BECAC03F}">
      <dgm:prSet/>
      <dgm:spPr/>
      <dgm:t>
        <a:bodyPr/>
        <a:lstStyle/>
        <a:p>
          <a:endParaRPr lang="en-US"/>
        </a:p>
      </dgm:t>
    </dgm:pt>
    <dgm:pt modelId="{BC542D55-1574-4891-8D41-4D91DCA2550A}">
      <dgm:prSet/>
      <dgm:spPr/>
      <dgm:t>
        <a:bodyPr/>
        <a:lstStyle/>
        <a:p>
          <a:pPr>
            <a:buFont typeface="+mj-lt"/>
            <a:buAutoNum type="arabicPeriod"/>
          </a:pPr>
          <a:r>
            <a:rPr lang="en-US" b="1" u="sng" dirty="0">
              <a:sym typeface="Arial"/>
            </a:rPr>
            <a:t>6. Key data sources </a:t>
          </a:r>
        </a:p>
      </dgm:t>
    </dgm:pt>
    <dgm:pt modelId="{CD43EAC2-735C-4E1E-92D4-4BE6750A9D4A}" type="parTrans" cxnId="{DD9CE1C8-F21F-4FF7-9A27-A9CA7170D2A6}">
      <dgm:prSet/>
      <dgm:spPr/>
      <dgm:t>
        <a:bodyPr/>
        <a:lstStyle/>
        <a:p>
          <a:endParaRPr lang="en-US"/>
        </a:p>
      </dgm:t>
    </dgm:pt>
    <dgm:pt modelId="{1E8AF920-1A4C-4322-BAC4-BD270F4EC4F2}" type="sibTrans" cxnId="{DD9CE1C8-F21F-4FF7-9A27-A9CA7170D2A6}">
      <dgm:prSet/>
      <dgm:spPr/>
      <dgm:t>
        <a:bodyPr/>
        <a:lstStyle/>
        <a:p>
          <a:endParaRPr lang="en-US"/>
        </a:p>
      </dgm:t>
    </dgm:pt>
    <dgm:pt modelId="{6265ABA4-67D6-4132-934C-F908A3FE8C2B}">
      <dgm:prSet/>
      <dgm:spPr/>
      <dgm:t>
        <a:bodyPr/>
        <a:lstStyle/>
        <a:p>
          <a:pPr>
            <a:buFont typeface="Arial" panose="020B0604020202020204" pitchFamily="34" charset="0"/>
            <a:buChar char="•"/>
          </a:pPr>
          <a:r>
            <a:rPr lang="en-US" dirty="0">
              <a:sym typeface="Arial"/>
            </a:rPr>
            <a:t>Physical properties of samples from water bodies </a:t>
          </a:r>
          <a:r>
            <a:rPr lang="en-US" dirty="0">
              <a:hlinkClick xmlns:r="http://schemas.openxmlformats.org/officeDocument/2006/relationships" r:id="rId1"/>
            </a:rPr>
            <a:t>https://www.kaggle.com/adityakadiwal/water-potability/activity</a:t>
          </a:r>
          <a:endParaRPr lang="en-US" dirty="0">
            <a:sym typeface="Arial"/>
          </a:endParaRPr>
        </a:p>
      </dgm:t>
    </dgm:pt>
    <dgm:pt modelId="{D5AD1093-3CCB-4AF9-99EC-1C8818956CE5}" type="parTrans" cxnId="{E390D838-3D18-4B0B-9EB9-F2AD0ACD9957}">
      <dgm:prSet/>
      <dgm:spPr/>
      <dgm:t>
        <a:bodyPr/>
        <a:lstStyle/>
        <a:p>
          <a:endParaRPr lang="en-US"/>
        </a:p>
      </dgm:t>
    </dgm:pt>
    <dgm:pt modelId="{785BB82E-6EDC-4344-A495-3BB2D238CC3B}" type="sibTrans" cxnId="{E390D838-3D18-4B0B-9EB9-F2AD0ACD9957}">
      <dgm:prSet/>
      <dgm:spPr/>
      <dgm:t>
        <a:bodyPr/>
        <a:lstStyle/>
        <a:p>
          <a:endParaRPr lang="en-US"/>
        </a:p>
      </dgm:t>
    </dgm:pt>
    <dgm:pt modelId="{A0FD946C-28FA-4769-BD13-3D30B4921663}">
      <dgm:prSet/>
      <dgm:spPr/>
      <dgm:t>
        <a:bodyPr/>
        <a:lstStyle/>
        <a:p>
          <a:pPr>
            <a:buFont typeface="Arial" panose="020B0604020202020204" pitchFamily="34" charset="0"/>
            <a:buChar char="•"/>
          </a:pPr>
          <a:r>
            <a:rPr lang="en-US" dirty="0">
              <a:sym typeface="Arial"/>
            </a:rPr>
            <a:t>Unable to get more data or resample the water bodies.</a:t>
          </a:r>
        </a:p>
      </dgm:t>
    </dgm:pt>
    <dgm:pt modelId="{358DF163-DFC2-48C2-AC55-AA0AEAA3C370}" type="parTrans" cxnId="{4C612E69-6F68-40AB-ADD3-5B1E53A84553}">
      <dgm:prSet/>
      <dgm:spPr/>
    </dgm:pt>
    <dgm:pt modelId="{62794137-B914-4A88-9482-EA93D0A6C22E}" type="sibTrans" cxnId="{4C612E69-6F68-40AB-ADD3-5B1E53A84553}">
      <dgm:prSet/>
      <dgm:spPr/>
    </dgm:pt>
    <dgm:pt modelId="{E968A0D4-64E2-45F9-B575-9B229B4197B2}" type="pres">
      <dgm:prSet presAssocID="{7899CBC6-261B-48DC-AC9D-30CBABE2B020}" presName="linear" presStyleCnt="0">
        <dgm:presLayoutVars>
          <dgm:dir/>
          <dgm:animLvl val="lvl"/>
          <dgm:resizeHandles val="exact"/>
        </dgm:presLayoutVars>
      </dgm:prSet>
      <dgm:spPr/>
    </dgm:pt>
    <dgm:pt modelId="{4BD066E5-3D91-4F42-AC87-1E6E01BF6718}" type="pres">
      <dgm:prSet presAssocID="{0175A6B0-EEA3-412F-BA90-31B7D49805DE}" presName="parentLin" presStyleCnt="0"/>
      <dgm:spPr/>
    </dgm:pt>
    <dgm:pt modelId="{0C39E841-CC45-48FE-96BF-53F1D986329F}" type="pres">
      <dgm:prSet presAssocID="{0175A6B0-EEA3-412F-BA90-31B7D49805DE}" presName="parentLeftMargin" presStyleLbl="node1" presStyleIdx="0" presStyleCnt="3"/>
      <dgm:spPr/>
    </dgm:pt>
    <dgm:pt modelId="{A45FA360-F7ED-45F0-94E8-D0CFE23B6750}" type="pres">
      <dgm:prSet presAssocID="{0175A6B0-EEA3-412F-BA90-31B7D49805DE}" presName="parentText" presStyleLbl="node1" presStyleIdx="0" presStyleCnt="3">
        <dgm:presLayoutVars>
          <dgm:chMax val="0"/>
          <dgm:bulletEnabled val="1"/>
        </dgm:presLayoutVars>
      </dgm:prSet>
      <dgm:spPr/>
    </dgm:pt>
    <dgm:pt modelId="{32D825E7-8418-4E12-BFFD-BF7B3F7A056C}" type="pres">
      <dgm:prSet presAssocID="{0175A6B0-EEA3-412F-BA90-31B7D49805DE}" presName="negativeSpace" presStyleCnt="0"/>
      <dgm:spPr/>
    </dgm:pt>
    <dgm:pt modelId="{A49EACBF-B216-46BE-9BF7-A4CDE11170AA}" type="pres">
      <dgm:prSet presAssocID="{0175A6B0-EEA3-412F-BA90-31B7D49805DE}" presName="childText" presStyleLbl="conFgAcc1" presStyleIdx="0" presStyleCnt="3">
        <dgm:presLayoutVars>
          <dgm:bulletEnabled val="1"/>
        </dgm:presLayoutVars>
      </dgm:prSet>
      <dgm:spPr/>
    </dgm:pt>
    <dgm:pt modelId="{9A6A069A-FD59-44F5-AD65-13E9C4296CAB}" type="pres">
      <dgm:prSet presAssocID="{E351D51D-4890-4BA7-A903-5B77196F8FEB}" presName="spaceBetweenRectangles" presStyleCnt="0"/>
      <dgm:spPr/>
    </dgm:pt>
    <dgm:pt modelId="{2BBC3FE3-0842-4407-9CB3-7BEC060457C4}" type="pres">
      <dgm:prSet presAssocID="{15F889A4-6BCA-4227-8299-F0757F4B1C2C}" presName="parentLin" presStyleCnt="0"/>
      <dgm:spPr/>
    </dgm:pt>
    <dgm:pt modelId="{F7FE2BA3-E112-4FF5-BB9E-C966A9E08FF2}" type="pres">
      <dgm:prSet presAssocID="{15F889A4-6BCA-4227-8299-F0757F4B1C2C}" presName="parentLeftMargin" presStyleLbl="node1" presStyleIdx="0" presStyleCnt="3"/>
      <dgm:spPr/>
    </dgm:pt>
    <dgm:pt modelId="{BE7A955B-A0A7-4EE6-AA5E-46A478ACC4B3}" type="pres">
      <dgm:prSet presAssocID="{15F889A4-6BCA-4227-8299-F0757F4B1C2C}" presName="parentText" presStyleLbl="node1" presStyleIdx="1" presStyleCnt="3">
        <dgm:presLayoutVars>
          <dgm:chMax val="0"/>
          <dgm:bulletEnabled val="1"/>
        </dgm:presLayoutVars>
      </dgm:prSet>
      <dgm:spPr/>
    </dgm:pt>
    <dgm:pt modelId="{9CA58978-8140-4864-AB4C-62E9675E21E1}" type="pres">
      <dgm:prSet presAssocID="{15F889A4-6BCA-4227-8299-F0757F4B1C2C}" presName="negativeSpace" presStyleCnt="0"/>
      <dgm:spPr/>
    </dgm:pt>
    <dgm:pt modelId="{D323D46F-A4DC-4C13-B20C-92F76C2C9797}" type="pres">
      <dgm:prSet presAssocID="{15F889A4-6BCA-4227-8299-F0757F4B1C2C}" presName="childText" presStyleLbl="conFgAcc1" presStyleIdx="1" presStyleCnt="3" custLinFactNeighborY="15507">
        <dgm:presLayoutVars>
          <dgm:bulletEnabled val="1"/>
        </dgm:presLayoutVars>
      </dgm:prSet>
      <dgm:spPr/>
    </dgm:pt>
    <dgm:pt modelId="{ADB6502B-5EED-42B8-A977-943566F093BF}" type="pres">
      <dgm:prSet presAssocID="{CF289AB8-BEA7-4196-B277-DF355C883E36}" presName="spaceBetweenRectangles" presStyleCnt="0"/>
      <dgm:spPr/>
    </dgm:pt>
    <dgm:pt modelId="{26FFCDDF-681D-4BDF-92E5-B35F74B58E26}" type="pres">
      <dgm:prSet presAssocID="{BC542D55-1574-4891-8D41-4D91DCA2550A}" presName="parentLin" presStyleCnt="0"/>
      <dgm:spPr/>
    </dgm:pt>
    <dgm:pt modelId="{7DBC9DE8-FD4E-45EB-8EE6-B40A324C23CA}" type="pres">
      <dgm:prSet presAssocID="{BC542D55-1574-4891-8D41-4D91DCA2550A}" presName="parentLeftMargin" presStyleLbl="node1" presStyleIdx="1" presStyleCnt="3"/>
      <dgm:spPr/>
    </dgm:pt>
    <dgm:pt modelId="{7D09DD96-20FD-4D9F-B017-BB48EE92AD27}" type="pres">
      <dgm:prSet presAssocID="{BC542D55-1574-4891-8D41-4D91DCA2550A}" presName="parentText" presStyleLbl="node1" presStyleIdx="2" presStyleCnt="3">
        <dgm:presLayoutVars>
          <dgm:chMax val="0"/>
          <dgm:bulletEnabled val="1"/>
        </dgm:presLayoutVars>
      </dgm:prSet>
      <dgm:spPr/>
    </dgm:pt>
    <dgm:pt modelId="{4EEBA319-CEBE-407B-8ABF-044095DF70DD}" type="pres">
      <dgm:prSet presAssocID="{BC542D55-1574-4891-8D41-4D91DCA2550A}" presName="negativeSpace" presStyleCnt="0"/>
      <dgm:spPr/>
    </dgm:pt>
    <dgm:pt modelId="{6A34EB8E-BED2-4CAD-9BAE-6E242AAF2F5A}" type="pres">
      <dgm:prSet presAssocID="{BC542D55-1574-4891-8D41-4D91DCA2550A}" presName="childText" presStyleLbl="conFgAcc1" presStyleIdx="2" presStyleCnt="3">
        <dgm:presLayoutVars>
          <dgm:bulletEnabled val="1"/>
        </dgm:presLayoutVars>
      </dgm:prSet>
      <dgm:spPr/>
    </dgm:pt>
  </dgm:ptLst>
  <dgm:cxnLst>
    <dgm:cxn modelId="{3BEE250A-7E23-4002-A3A4-558F859E7A61}" type="presOf" srcId="{028240F2-8228-48EE-B01B-E5C4A36098CE}" destId="{A49EACBF-B216-46BE-9BF7-A4CDE11170AA}" srcOrd="0" destOrd="0" presId="urn:microsoft.com/office/officeart/2005/8/layout/list1"/>
    <dgm:cxn modelId="{0853BC0C-044B-4B85-949F-144F5A398302}" type="presOf" srcId="{A0FD946C-28FA-4769-BD13-3D30B4921663}" destId="{A49EACBF-B216-46BE-9BF7-A4CDE11170AA}" srcOrd="0" destOrd="1" presId="urn:microsoft.com/office/officeart/2005/8/layout/list1"/>
    <dgm:cxn modelId="{472B7F37-17B8-4759-B3D0-1E62E5847785}" type="presOf" srcId="{6265ABA4-67D6-4132-934C-F908A3FE8C2B}" destId="{6A34EB8E-BED2-4CAD-9BAE-6E242AAF2F5A}" srcOrd="0" destOrd="0" presId="urn:microsoft.com/office/officeart/2005/8/layout/list1"/>
    <dgm:cxn modelId="{E390D838-3D18-4B0B-9EB9-F2AD0ACD9957}" srcId="{BC542D55-1574-4891-8D41-4D91DCA2550A}" destId="{6265ABA4-67D6-4132-934C-F908A3FE8C2B}" srcOrd="0" destOrd="0" parTransId="{D5AD1093-3CCB-4AF9-99EC-1C8818956CE5}" sibTransId="{785BB82E-6EDC-4344-A495-3BB2D238CC3B}"/>
    <dgm:cxn modelId="{38417442-3F47-4898-9AD8-D6311C161FCD}" type="presOf" srcId="{BC542D55-1574-4891-8D41-4D91DCA2550A}" destId="{7D09DD96-20FD-4D9F-B017-BB48EE92AD27}" srcOrd="1" destOrd="0" presId="urn:microsoft.com/office/officeart/2005/8/layout/list1"/>
    <dgm:cxn modelId="{88A68843-ED35-4026-9D0F-2CD4D7BD538F}" type="presOf" srcId="{15F889A4-6BCA-4227-8299-F0757F4B1C2C}" destId="{F7FE2BA3-E112-4FF5-BB9E-C966A9E08FF2}" srcOrd="0" destOrd="0" presId="urn:microsoft.com/office/officeart/2005/8/layout/list1"/>
    <dgm:cxn modelId="{2B839045-5F96-4097-A5AB-091E55E204D5}" type="presOf" srcId="{B1D67659-42A3-4CA2-BD30-89AF96120EA1}" destId="{D323D46F-A4DC-4C13-B20C-92F76C2C9797}" srcOrd="0" destOrd="0" presId="urn:microsoft.com/office/officeart/2005/8/layout/list1"/>
    <dgm:cxn modelId="{4C612E69-6F68-40AB-ADD3-5B1E53A84553}" srcId="{0175A6B0-EEA3-412F-BA90-31B7D49805DE}" destId="{A0FD946C-28FA-4769-BD13-3D30B4921663}" srcOrd="1" destOrd="0" parTransId="{358DF163-DFC2-48C2-AC55-AA0AEAA3C370}" sibTransId="{62794137-B914-4A88-9482-EA93D0A6C22E}"/>
    <dgm:cxn modelId="{6D70F44B-81A9-460F-91A6-1704BECAC03F}" srcId="{15F889A4-6BCA-4227-8299-F0757F4B1C2C}" destId="{B1D67659-42A3-4CA2-BD30-89AF96120EA1}" srcOrd="0" destOrd="0" parTransId="{2E36357D-CF63-40BB-9434-D8FEAC4E3B2B}" sibTransId="{3D807715-A962-49FC-940C-6A61CA33AFC1}"/>
    <dgm:cxn modelId="{F38FB251-781D-4435-B799-B9196F39C976}" srcId="{0175A6B0-EEA3-412F-BA90-31B7D49805DE}" destId="{028240F2-8228-48EE-B01B-E5C4A36098CE}" srcOrd="0" destOrd="0" parTransId="{D5321E2E-543D-429D-ADE0-C4D4FB9EFEB2}" sibTransId="{68E196A3-E885-4AC4-94C8-235F1B402966}"/>
    <dgm:cxn modelId="{FD808D54-D64A-4D42-A0A2-3D251B66472B}" type="presOf" srcId="{15F889A4-6BCA-4227-8299-F0757F4B1C2C}" destId="{BE7A955B-A0A7-4EE6-AA5E-46A478ACC4B3}" srcOrd="1" destOrd="0" presId="urn:microsoft.com/office/officeart/2005/8/layout/list1"/>
    <dgm:cxn modelId="{74C23281-8DB1-4766-B116-AE623C084D44}" type="presOf" srcId="{BC542D55-1574-4891-8D41-4D91DCA2550A}" destId="{7DBC9DE8-FD4E-45EB-8EE6-B40A324C23CA}" srcOrd="0" destOrd="0" presId="urn:microsoft.com/office/officeart/2005/8/layout/list1"/>
    <dgm:cxn modelId="{E77AA583-1840-4FF3-9DFE-BFF7D108C182}" srcId="{7899CBC6-261B-48DC-AC9D-30CBABE2B020}" destId="{15F889A4-6BCA-4227-8299-F0757F4B1C2C}" srcOrd="1" destOrd="0" parTransId="{0BA8F556-A7E0-41BC-B139-958F355F0FE8}" sibTransId="{CF289AB8-BEA7-4196-B277-DF355C883E36}"/>
    <dgm:cxn modelId="{EACD949A-BB54-4139-B61A-DEBCEA2A38C8}" type="presOf" srcId="{0175A6B0-EEA3-412F-BA90-31B7D49805DE}" destId="{0C39E841-CC45-48FE-96BF-53F1D986329F}" srcOrd="0" destOrd="0" presId="urn:microsoft.com/office/officeart/2005/8/layout/list1"/>
    <dgm:cxn modelId="{222D73B1-850D-4424-80EA-078C8E82A2F4}" srcId="{7899CBC6-261B-48DC-AC9D-30CBABE2B020}" destId="{0175A6B0-EEA3-412F-BA90-31B7D49805DE}" srcOrd="0" destOrd="0" parTransId="{838BDAB5-3FCF-42E5-8EAE-969840B29DE2}" sibTransId="{E351D51D-4890-4BA7-A903-5B77196F8FEB}"/>
    <dgm:cxn modelId="{DD9CE1C8-F21F-4FF7-9A27-A9CA7170D2A6}" srcId="{7899CBC6-261B-48DC-AC9D-30CBABE2B020}" destId="{BC542D55-1574-4891-8D41-4D91DCA2550A}" srcOrd="2" destOrd="0" parTransId="{CD43EAC2-735C-4E1E-92D4-4BE6750A9D4A}" sibTransId="{1E8AF920-1A4C-4322-BAC4-BD270F4EC4F2}"/>
    <dgm:cxn modelId="{7DA35BC9-B65B-4567-A5D1-1EED2127CFC4}" type="presOf" srcId="{0175A6B0-EEA3-412F-BA90-31B7D49805DE}" destId="{A45FA360-F7ED-45F0-94E8-D0CFE23B6750}" srcOrd="1" destOrd="0" presId="urn:microsoft.com/office/officeart/2005/8/layout/list1"/>
    <dgm:cxn modelId="{6D9F63FD-1BE2-43A9-BB19-5C9E35A92FD9}" type="presOf" srcId="{7899CBC6-261B-48DC-AC9D-30CBABE2B020}" destId="{E968A0D4-64E2-45F9-B575-9B229B4197B2}" srcOrd="0" destOrd="0" presId="urn:microsoft.com/office/officeart/2005/8/layout/list1"/>
    <dgm:cxn modelId="{C5B09924-DE7F-4499-B009-2A70AF389877}" type="presParOf" srcId="{E968A0D4-64E2-45F9-B575-9B229B4197B2}" destId="{4BD066E5-3D91-4F42-AC87-1E6E01BF6718}" srcOrd="0" destOrd="0" presId="urn:microsoft.com/office/officeart/2005/8/layout/list1"/>
    <dgm:cxn modelId="{144FEED8-8D1F-429D-864A-F88504AE8BA9}" type="presParOf" srcId="{4BD066E5-3D91-4F42-AC87-1E6E01BF6718}" destId="{0C39E841-CC45-48FE-96BF-53F1D986329F}" srcOrd="0" destOrd="0" presId="urn:microsoft.com/office/officeart/2005/8/layout/list1"/>
    <dgm:cxn modelId="{F05BB364-071F-48DC-B1EF-2EDA8BA01059}" type="presParOf" srcId="{4BD066E5-3D91-4F42-AC87-1E6E01BF6718}" destId="{A45FA360-F7ED-45F0-94E8-D0CFE23B6750}" srcOrd="1" destOrd="0" presId="urn:microsoft.com/office/officeart/2005/8/layout/list1"/>
    <dgm:cxn modelId="{DDE80ABA-1EC8-4DE5-A2D3-E864447D3377}" type="presParOf" srcId="{E968A0D4-64E2-45F9-B575-9B229B4197B2}" destId="{32D825E7-8418-4E12-BFFD-BF7B3F7A056C}" srcOrd="1" destOrd="0" presId="urn:microsoft.com/office/officeart/2005/8/layout/list1"/>
    <dgm:cxn modelId="{1136D0A3-F083-492D-8ABA-22569D82C012}" type="presParOf" srcId="{E968A0D4-64E2-45F9-B575-9B229B4197B2}" destId="{A49EACBF-B216-46BE-9BF7-A4CDE11170AA}" srcOrd="2" destOrd="0" presId="urn:microsoft.com/office/officeart/2005/8/layout/list1"/>
    <dgm:cxn modelId="{08AB372C-77D1-4581-A454-DB32DD358031}" type="presParOf" srcId="{E968A0D4-64E2-45F9-B575-9B229B4197B2}" destId="{9A6A069A-FD59-44F5-AD65-13E9C4296CAB}" srcOrd="3" destOrd="0" presId="urn:microsoft.com/office/officeart/2005/8/layout/list1"/>
    <dgm:cxn modelId="{EE84B89F-DBF7-4EA3-9DEC-EEE4DC8C1256}" type="presParOf" srcId="{E968A0D4-64E2-45F9-B575-9B229B4197B2}" destId="{2BBC3FE3-0842-4407-9CB3-7BEC060457C4}" srcOrd="4" destOrd="0" presId="urn:microsoft.com/office/officeart/2005/8/layout/list1"/>
    <dgm:cxn modelId="{AB89FC14-6BC3-4A15-B52B-CA33AFA3CDB8}" type="presParOf" srcId="{2BBC3FE3-0842-4407-9CB3-7BEC060457C4}" destId="{F7FE2BA3-E112-4FF5-BB9E-C966A9E08FF2}" srcOrd="0" destOrd="0" presId="urn:microsoft.com/office/officeart/2005/8/layout/list1"/>
    <dgm:cxn modelId="{1D6337F0-8A81-4F40-A395-B4DA33EEC468}" type="presParOf" srcId="{2BBC3FE3-0842-4407-9CB3-7BEC060457C4}" destId="{BE7A955B-A0A7-4EE6-AA5E-46A478ACC4B3}" srcOrd="1" destOrd="0" presId="urn:microsoft.com/office/officeart/2005/8/layout/list1"/>
    <dgm:cxn modelId="{F9D0485B-A652-4865-BF7E-0C0365EFAD3B}" type="presParOf" srcId="{E968A0D4-64E2-45F9-B575-9B229B4197B2}" destId="{9CA58978-8140-4864-AB4C-62E9675E21E1}" srcOrd="5" destOrd="0" presId="urn:microsoft.com/office/officeart/2005/8/layout/list1"/>
    <dgm:cxn modelId="{1B1C9C35-4552-4948-9898-1011C51E9403}" type="presParOf" srcId="{E968A0D4-64E2-45F9-B575-9B229B4197B2}" destId="{D323D46F-A4DC-4C13-B20C-92F76C2C9797}" srcOrd="6" destOrd="0" presId="urn:microsoft.com/office/officeart/2005/8/layout/list1"/>
    <dgm:cxn modelId="{F521DB21-667E-4257-9C79-478753E9A2E0}" type="presParOf" srcId="{E968A0D4-64E2-45F9-B575-9B229B4197B2}" destId="{ADB6502B-5EED-42B8-A977-943566F093BF}" srcOrd="7" destOrd="0" presId="urn:microsoft.com/office/officeart/2005/8/layout/list1"/>
    <dgm:cxn modelId="{536BBFE9-E96D-47DD-B716-E785364F4FA3}" type="presParOf" srcId="{E968A0D4-64E2-45F9-B575-9B229B4197B2}" destId="{26FFCDDF-681D-4BDF-92E5-B35F74B58E26}" srcOrd="8" destOrd="0" presId="urn:microsoft.com/office/officeart/2005/8/layout/list1"/>
    <dgm:cxn modelId="{9EB0AACD-5EF1-4A01-9508-433868B967BD}" type="presParOf" srcId="{26FFCDDF-681D-4BDF-92E5-B35F74B58E26}" destId="{7DBC9DE8-FD4E-45EB-8EE6-B40A324C23CA}" srcOrd="0" destOrd="0" presId="urn:microsoft.com/office/officeart/2005/8/layout/list1"/>
    <dgm:cxn modelId="{D50A3867-37E0-44F2-86A8-69A5E60B6D98}" type="presParOf" srcId="{26FFCDDF-681D-4BDF-92E5-B35F74B58E26}" destId="{7D09DD96-20FD-4D9F-B017-BB48EE92AD27}" srcOrd="1" destOrd="0" presId="urn:microsoft.com/office/officeart/2005/8/layout/list1"/>
    <dgm:cxn modelId="{02372B94-863B-46EA-8E3F-72E9525B0280}" type="presParOf" srcId="{E968A0D4-64E2-45F9-B575-9B229B4197B2}" destId="{4EEBA319-CEBE-407B-8ABF-044095DF70DD}" srcOrd="9" destOrd="0" presId="urn:microsoft.com/office/officeart/2005/8/layout/list1"/>
    <dgm:cxn modelId="{A84E0036-9CBC-4985-8289-3ADACFFF0FC8}" type="presParOf" srcId="{E968A0D4-64E2-45F9-B575-9B229B4197B2}" destId="{6A34EB8E-BED2-4CAD-9BAE-6E242AAF2F5A}"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87CA2-CADB-40D9-986C-283770CCF8A9}">
      <dsp:nvSpPr>
        <dsp:cNvPr id="0" name=""/>
        <dsp:cNvSpPr/>
      </dsp:nvSpPr>
      <dsp:spPr>
        <a:xfrm>
          <a:off x="0" y="420434"/>
          <a:ext cx="6583680" cy="2088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70764" rIns="51096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Drinking water is essential for all human beings. Using a data source with data about the physical properties of  water bodies, we will develop a model to classify the samples as potable or non-potable
With an accurate model to classify the water potability, it is possible to guide populations, public administration, and private companies on their decisions to settle down, invest in water treatment facilities, and anticipate the resource required to provide drinkable water
Data quality will be evaluated, and different classifiers, sampling techniques, and scaling methods will be tested to determine the most accurate classifier</a:t>
          </a:r>
        </a:p>
      </dsp:txBody>
      <dsp:txXfrm>
        <a:off x="0" y="420434"/>
        <a:ext cx="6583680" cy="2088450"/>
      </dsp:txXfrm>
    </dsp:sp>
    <dsp:sp modelId="{2C900FB2-5336-4973-9769-6D6F487433E0}">
      <dsp:nvSpPr>
        <dsp:cNvPr id="0" name=""/>
        <dsp:cNvSpPr/>
      </dsp:nvSpPr>
      <dsp:spPr>
        <a:xfrm>
          <a:off x="329184" y="228554"/>
          <a:ext cx="46085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577850">
            <a:lnSpc>
              <a:spcPct val="90000"/>
            </a:lnSpc>
            <a:spcBef>
              <a:spcPct val="0"/>
            </a:spcBef>
            <a:spcAft>
              <a:spcPct val="35000"/>
            </a:spcAft>
            <a:buFont typeface="+mj-lt"/>
            <a:buNone/>
          </a:pPr>
          <a:r>
            <a:rPr lang="en-AU" sz="1300" b="1" u="sng" kern="1200" dirty="0">
              <a:sym typeface="Arial"/>
            </a:rPr>
            <a:t>1. Context</a:t>
          </a:r>
          <a:endParaRPr lang="en-US" sz="1300" kern="1200" dirty="0"/>
        </a:p>
      </dsp:txBody>
      <dsp:txXfrm>
        <a:off x="347918" y="247288"/>
        <a:ext cx="4571108" cy="346292"/>
      </dsp:txXfrm>
    </dsp:sp>
    <dsp:sp modelId="{0490FBE6-B0B1-4FE5-92CD-474127DF6ECC}">
      <dsp:nvSpPr>
        <dsp:cNvPr id="0" name=""/>
        <dsp:cNvSpPr/>
      </dsp:nvSpPr>
      <dsp:spPr>
        <a:xfrm>
          <a:off x="0" y="2770965"/>
          <a:ext cx="6583680"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70764" rIns="51096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Designing a model capable of classifying the entries as potable or non-potable</a:t>
          </a:r>
        </a:p>
        <a:p>
          <a:pPr marL="114300" lvl="1" indent="-114300" algn="l" defTabSz="577850">
            <a:lnSpc>
              <a:spcPct val="90000"/>
            </a:lnSpc>
            <a:spcBef>
              <a:spcPct val="0"/>
            </a:spcBef>
            <a:spcAft>
              <a:spcPct val="15000"/>
            </a:spcAft>
            <a:buChar char="•"/>
          </a:pPr>
          <a:r>
            <a:rPr lang="en-US" sz="1300" kern="1200" dirty="0"/>
            <a:t>Model with a reasonable performance metric</a:t>
          </a:r>
        </a:p>
      </dsp:txBody>
      <dsp:txXfrm>
        <a:off x="0" y="2770965"/>
        <a:ext cx="6583680" cy="757575"/>
      </dsp:txXfrm>
    </dsp:sp>
    <dsp:sp modelId="{A10EC9AE-5291-40E3-8E0B-6CAA3C461BAB}">
      <dsp:nvSpPr>
        <dsp:cNvPr id="0" name=""/>
        <dsp:cNvSpPr/>
      </dsp:nvSpPr>
      <dsp:spPr>
        <a:xfrm>
          <a:off x="329184" y="2579085"/>
          <a:ext cx="46085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577850">
            <a:lnSpc>
              <a:spcPct val="90000"/>
            </a:lnSpc>
            <a:spcBef>
              <a:spcPct val="0"/>
            </a:spcBef>
            <a:spcAft>
              <a:spcPct val="35000"/>
            </a:spcAft>
            <a:buNone/>
          </a:pPr>
          <a:r>
            <a:rPr lang="en-AU" sz="1300" b="1" u="sng" kern="1200" dirty="0">
              <a:sym typeface="Arial"/>
            </a:rPr>
            <a:t>2. Criteria for success</a:t>
          </a:r>
        </a:p>
      </dsp:txBody>
      <dsp:txXfrm>
        <a:off x="347918" y="2597819"/>
        <a:ext cx="4571108" cy="346292"/>
      </dsp:txXfrm>
    </dsp:sp>
    <dsp:sp modelId="{41536E6F-4ED6-461F-8684-73F41C52EFCA}">
      <dsp:nvSpPr>
        <dsp:cNvPr id="0" name=""/>
        <dsp:cNvSpPr/>
      </dsp:nvSpPr>
      <dsp:spPr>
        <a:xfrm>
          <a:off x="0" y="3790620"/>
          <a:ext cx="6583680" cy="552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0967" tIns="270764" rIns="510967"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Design an effective classifier for the data available</a:t>
          </a:r>
        </a:p>
      </dsp:txBody>
      <dsp:txXfrm>
        <a:off x="0" y="3790620"/>
        <a:ext cx="6583680" cy="552825"/>
      </dsp:txXfrm>
    </dsp:sp>
    <dsp:sp modelId="{103B947A-C687-4CC6-B64A-3B2E335787E5}">
      <dsp:nvSpPr>
        <dsp:cNvPr id="0" name=""/>
        <dsp:cNvSpPr/>
      </dsp:nvSpPr>
      <dsp:spPr>
        <a:xfrm>
          <a:off x="329184" y="3598740"/>
          <a:ext cx="460857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193" tIns="0" rIns="174193" bIns="0" numCol="1" spcCol="1270" anchor="ctr" anchorCtr="0">
          <a:noAutofit/>
        </a:bodyPr>
        <a:lstStyle/>
        <a:p>
          <a:pPr marL="0" lvl="0" indent="0" algn="l" defTabSz="577850">
            <a:lnSpc>
              <a:spcPct val="90000"/>
            </a:lnSpc>
            <a:spcBef>
              <a:spcPct val="0"/>
            </a:spcBef>
            <a:spcAft>
              <a:spcPct val="35000"/>
            </a:spcAft>
            <a:buNone/>
          </a:pPr>
          <a:r>
            <a:rPr lang="en-AU" sz="1300" b="1" u="sng" kern="1200" dirty="0">
              <a:sym typeface="Arial"/>
            </a:rPr>
            <a:t>3. Scope of solution space</a:t>
          </a:r>
        </a:p>
      </dsp:txBody>
      <dsp:txXfrm>
        <a:off x="347918" y="3617474"/>
        <a:ext cx="457110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EACBF-B216-46BE-9BF7-A4CDE11170AA}">
      <dsp:nvSpPr>
        <dsp:cNvPr id="0" name=""/>
        <dsp:cNvSpPr/>
      </dsp:nvSpPr>
      <dsp:spPr>
        <a:xfrm>
          <a:off x="0" y="409229"/>
          <a:ext cx="429768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91592" rIns="33354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Data quality (missing values, outliers, data with poor discrimination power)</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Unable to get more data or resample the water bodies.</a:t>
          </a:r>
        </a:p>
      </dsp:txBody>
      <dsp:txXfrm>
        <a:off x="0" y="409229"/>
        <a:ext cx="4297680" cy="1212750"/>
      </dsp:txXfrm>
    </dsp:sp>
    <dsp:sp modelId="{A45FA360-F7ED-45F0-94E8-D0CFE23B6750}">
      <dsp:nvSpPr>
        <dsp:cNvPr id="0" name=""/>
        <dsp:cNvSpPr/>
      </dsp:nvSpPr>
      <dsp:spPr>
        <a:xfrm>
          <a:off x="214884" y="202589"/>
          <a:ext cx="30083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622300">
            <a:lnSpc>
              <a:spcPct val="90000"/>
            </a:lnSpc>
            <a:spcBef>
              <a:spcPct val="0"/>
            </a:spcBef>
            <a:spcAft>
              <a:spcPct val="35000"/>
            </a:spcAft>
            <a:buFont typeface="+mj-lt"/>
            <a:buNone/>
          </a:pPr>
          <a:r>
            <a:rPr lang="en-US" sz="1400" b="1" u="sng" kern="1200" dirty="0">
              <a:sym typeface="Arial"/>
            </a:rPr>
            <a:t>4. Constraints within solution space</a:t>
          </a:r>
          <a:endParaRPr lang="en-US" sz="1400" kern="1200" dirty="0"/>
        </a:p>
      </dsp:txBody>
      <dsp:txXfrm>
        <a:off x="235059" y="222764"/>
        <a:ext cx="2968026" cy="372930"/>
      </dsp:txXfrm>
    </dsp:sp>
    <dsp:sp modelId="{D323D46F-A4DC-4C13-B20C-92F76C2C9797}">
      <dsp:nvSpPr>
        <dsp:cNvPr id="0" name=""/>
        <dsp:cNvSpPr/>
      </dsp:nvSpPr>
      <dsp:spPr>
        <a:xfrm>
          <a:off x="0" y="1915943"/>
          <a:ext cx="429768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91592" rIns="33354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Population and politicians of areas nearby the water bodies evaluated, water treatment decision-makers, researchers of water quality and public health</a:t>
          </a:r>
        </a:p>
      </dsp:txBody>
      <dsp:txXfrm>
        <a:off x="0" y="1915943"/>
        <a:ext cx="4297680" cy="1190700"/>
      </dsp:txXfrm>
    </dsp:sp>
    <dsp:sp modelId="{BE7A955B-A0A7-4EE6-AA5E-46A478ACC4B3}">
      <dsp:nvSpPr>
        <dsp:cNvPr id="0" name=""/>
        <dsp:cNvSpPr/>
      </dsp:nvSpPr>
      <dsp:spPr>
        <a:xfrm>
          <a:off x="214884" y="1697580"/>
          <a:ext cx="30083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622300">
            <a:lnSpc>
              <a:spcPct val="90000"/>
            </a:lnSpc>
            <a:spcBef>
              <a:spcPct val="0"/>
            </a:spcBef>
            <a:spcAft>
              <a:spcPct val="35000"/>
            </a:spcAft>
            <a:buFont typeface="+mj-lt"/>
            <a:buNone/>
          </a:pPr>
          <a:r>
            <a:rPr lang="en-US" sz="1400" b="1" u="sng" kern="1200" dirty="0">
              <a:sym typeface="Arial"/>
            </a:rPr>
            <a:t>5. Stakeholders to provide key insight</a:t>
          </a:r>
          <a:endParaRPr lang="en-US" sz="1400" kern="1200" dirty="0">
            <a:sym typeface="Arial"/>
          </a:endParaRPr>
        </a:p>
      </dsp:txBody>
      <dsp:txXfrm>
        <a:off x="235059" y="1717755"/>
        <a:ext cx="2968026" cy="372930"/>
      </dsp:txXfrm>
    </dsp:sp>
    <dsp:sp modelId="{6A34EB8E-BED2-4CAD-9BAE-6E242AAF2F5A}">
      <dsp:nvSpPr>
        <dsp:cNvPr id="0" name=""/>
        <dsp:cNvSpPr/>
      </dsp:nvSpPr>
      <dsp:spPr>
        <a:xfrm>
          <a:off x="0" y="3377160"/>
          <a:ext cx="4297680"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48" tIns="291592" rIns="33354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sym typeface="Arial"/>
            </a:rPr>
            <a:t>Physical properties of samples from water bodies </a:t>
          </a:r>
          <a:r>
            <a:rPr lang="en-US" sz="1400" kern="1200" dirty="0">
              <a:hlinkClick xmlns:r="http://schemas.openxmlformats.org/officeDocument/2006/relationships" r:id="rId1"/>
            </a:rPr>
            <a:t>https://www.kaggle.com/adityakadiwal/water-potability/activity</a:t>
          </a:r>
          <a:endParaRPr lang="en-US" sz="1400" kern="1200" dirty="0">
            <a:sym typeface="Arial"/>
          </a:endParaRPr>
        </a:p>
      </dsp:txBody>
      <dsp:txXfrm>
        <a:off x="0" y="3377160"/>
        <a:ext cx="4297680" cy="992250"/>
      </dsp:txXfrm>
    </dsp:sp>
    <dsp:sp modelId="{7D09DD96-20FD-4D9F-B017-BB48EE92AD27}">
      <dsp:nvSpPr>
        <dsp:cNvPr id="0" name=""/>
        <dsp:cNvSpPr/>
      </dsp:nvSpPr>
      <dsp:spPr>
        <a:xfrm>
          <a:off x="214884" y="3170519"/>
          <a:ext cx="300837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09" tIns="0" rIns="113709" bIns="0" numCol="1" spcCol="1270" anchor="ctr" anchorCtr="0">
          <a:noAutofit/>
        </a:bodyPr>
        <a:lstStyle/>
        <a:p>
          <a:pPr marL="0" lvl="0" indent="0" algn="l" defTabSz="622300">
            <a:lnSpc>
              <a:spcPct val="90000"/>
            </a:lnSpc>
            <a:spcBef>
              <a:spcPct val="0"/>
            </a:spcBef>
            <a:spcAft>
              <a:spcPct val="35000"/>
            </a:spcAft>
            <a:buFont typeface="+mj-lt"/>
            <a:buNone/>
          </a:pPr>
          <a:r>
            <a:rPr lang="en-US" sz="1400" b="1" u="sng" kern="1200" dirty="0">
              <a:sym typeface="Arial"/>
            </a:rPr>
            <a:t>6. Key data sources </a:t>
          </a:r>
        </a:p>
      </dsp:txBody>
      <dsp:txXfrm>
        <a:off x="235059" y="3190694"/>
        <a:ext cx="296802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1/8/2022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1/8/2022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47248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118522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418758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86062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55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2551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65438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74837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Click to 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0420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Click to 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960549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24092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60684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84799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474FB90F-5E6B-4508-96BB-939635D11AFF}"/>
              </a:ext>
            </a:extLst>
          </p:cNvPr>
          <p:cNvSpPr/>
          <p:nvPr userDrawn="1"/>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userDrawn="1"/>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userDrawn="1"/>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21" name="TextBox 20">
            <a:extLst>
              <a:ext uri="{FF2B5EF4-FFF2-40B4-BE49-F238E27FC236}">
                <a16:creationId xmlns:a16="http://schemas.microsoft.com/office/drawing/2014/main" id="{B3839907-C37E-4F37-B9BB-92B4A49360E6}"/>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US" sz="1600" b="1" spc="0" baseline="0" noProof="0" dirty="0">
                <a:solidFill>
                  <a:schemeClr val="tx1">
                    <a:lumMod val="75000"/>
                    <a:lumOff val="25000"/>
                  </a:schemeClr>
                </a:solidFill>
                <a:latin typeface="+mj-lt"/>
                <a:cs typeface="Times New Roman" panose="02020603050405020304" pitchFamily="18" charset="0"/>
              </a:rPr>
              <a:t>Dirty Water</a:t>
            </a:r>
            <a:br>
              <a:rPr lang="en-US" sz="2000" b="1" spc="0" baseline="0" noProof="0" dirty="0">
                <a:solidFill>
                  <a:schemeClr val="tx1">
                    <a:lumMod val="75000"/>
                    <a:lumOff val="25000"/>
                  </a:schemeClr>
                </a:solidFill>
                <a:latin typeface="Times New Roman" panose="02020603050405020304" pitchFamily="18" charset="0"/>
                <a:cs typeface="Times New Roman" panose="02020603050405020304" pitchFamily="18" charset="0"/>
              </a:rPr>
            </a:br>
            <a:endParaRPr lang="en-US" sz="1100" b="0" i="1" spc="600" baseline="0" noProof="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59" r:id="rId6"/>
    <p:sldLayoutId id="2147483660" r:id="rId7"/>
    <p:sldLayoutId id="2147483664" r:id="rId8"/>
    <p:sldLayoutId id="2147483668" r:id="rId9"/>
    <p:sldLayoutId id="2147483669" r:id="rId10"/>
    <p:sldLayoutId id="2147483650" r:id="rId11"/>
    <p:sldLayoutId id="2147483652" r:id="rId12"/>
    <p:sldLayoutId id="2147483667" r:id="rId13"/>
    <p:sldLayoutId id="2147483656" r:id="rId14"/>
    <p:sldLayoutId id="2147483657" r:id="rId15"/>
    <p:sldLayoutId id="2147483671" r:id="rId16"/>
    <p:sldLayoutId id="2147483672" r:id="rId17"/>
    <p:sldLayoutId id="2147483654" r:id="rId18"/>
    <p:sldLayoutId id="2147483673" r:id="rId19"/>
    <p:sldLayoutId id="2147483655"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hyperlink" Target="mailto:map_fm@yahoo.com" TargetMode="External"/><Relationship Id="rId4" Type="http://schemas.openxmlformats.org/officeDocument/2006/relationships/image" Target="../media/image9.svg"/><Relationship Id="rId9" Type="http://schemas.openxmlformats.org/officeDocument/2006/relationships/hyperlink" Target="https://www.linkedin.com/in/marcelo-alves-pereir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Ocean reflecting">
            <a:extLst>
              <a:ext uri="{FF2B5EF4-FFF2-40B4-BE49-F238E27FC236}">
                <a16:creationId xmlns:a16="http://schemas.microsoft.com/office/drawing/2014/main" id="{89267E02-3E5B-4BF9-9BEA-7E7BF7746835}"/>
              </a:ext>
            </a:extLst>
          </p:cNvPr>
          <p:cNvPicPr>
            <a:picLocks noGrp="1" noChangeAspect="1"/>
          </p:cNvPicPr>
          <p:nvPr>
            <p:ph type="pic" sz="quarter" idx="13"/>
          </p:nvPr>
        </p:nvPicPr>
        <p:blipFill>
          <a:blip r:embed="rId3"/>
          <a:srcRect t="8635" b="8635"/>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gradFill>
            <a:gsLst>
              <a:gs pos="46000">
                <a:schemeClr val="bg1">
                  <a:alpha val="40000"/>
                </a:schemeClr>
              </a:gs>
              <a:gs pos="0">
                <a:schemeClr val="accent1">
                  <a:lumMod val="20000"/>
                  <a:lumOff val="80000"/>
                  <a:alpha val="50000"/>
                </a:schemeClr>
              </a:gs>
              <a:gs pos="80000">
                <a:schemeClr val="bg1"/>
              </a:gs>
            </a:gsLst>
          </a:gradFill>
        </p:spPr>
        <p:txBody>
          <a:bodyPr/>
          <a:lstStyle/>
          <a:p>
            <a:r>
              <a:rPr lang="en-US" dirty="0"/>
              <a:t>Dirty Water – To drink or not to drink</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ln>
            <a:gradFill>
              <a:gsLst>
                <a:gs pos="0">
                  <a:schemeClr val="bg1">
                    <a:lumMod val="95000"/>
                  </a:schemeClr>
                </a:gs>
                <a:gs pos="100000">
                  <a:schemeClr val="accent1"/>
                </a:gs>
              </a:gsLst>
            </a:gradFill>
          </a:ln>
        </p:spPr>
        <p:txBody>
          <a:bodyPr/>
          <a:lstStyle/>
          <a:p>
            <a:r>
              <a:rPr lang="en-US" dirty="0"/>
              <a:t>Marcelo Pereira </a:t>
            </a:r>
          </a:p>
          <a:p>
            <a:r>
              <a:rPr lang="en-US" dirty="0"/>
              <a:t>Oct/2021</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26000" y="385107"/>
            <a:ext cx="11340000" cy="432000"/>
          </a:xfrm>
        </p:spPr>
        <p:txBody>
          <a:bodyPr/>
          <a:lstStyle/>
          <a:p>
            <a:r>
              <a:rPr lang="en-US" dirty="0"/>
              <a:t>Water potability model</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2</a:t>
            </a:fld>
            <a:endParaRPr lang="en-US" dirty="0"/>
          </a:p>
        </p:txBody>
      </p:sp>
      <p:graphicFrame>
        <p:nvGraphicFramePr>
          <p:cNvPr id="21" name="Content Placeholder 20">
            <a:extLst>
              <a:ext uri="{FF2B5EF4-FFF2-40B4-BE49-F238E27FC236}">
                <a16:creationId xmlns:a16="http://schemas.microsoft.com/office/drawing/2014/main" id="{6CE916BE-004A-4D02-893E-C82FEF40C4C5}"/>
              </a:ext>
            </a:extLst>
          </p:cNvPr>
          <p:cNvGraphicFramePr>
            <a:graphicFrameLocks noGrp="1"/>
          </p:cNvGraphicFramePr>
          <p:nvPr>
            <p:ph sz="half" idx="2"/>
            <p:extLst>
              <p:ext uri="{D42A27DB-BD31-4B8C-83A1-F6EECF244321}">
                <p14:modId xmlns:p14="http://schemas.microsoft.com/office/powerpoint/2010/main" val="1058383061"/>
              </p:ext>
            </p:extLst>
          </p:nvPr>
        </p:nvGraphicFramePr>
        <p:xfrm>
          <a:off x="561340" y="1612280"/>
          <a:ext cx="658368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Content Placeholder 20">
            <a:extLst>
              <a:ext uri="{FF2B5EF4-FFF2-40B4-BE49-F238E27FC236}">
                <a16:creationId xmlns:a16="http://schemas.microsoft.com/office/drawing/2014/main" id="{B7D013DF-5E01-493B-AF39-C7726559A086}"/>
              </a:ext>
            </a:extLst>
          </p:cNvPr>
          <p:cNvGraphicFramePr>
            <a:graphicFrameLocks/>
          </p:cNvGraphicFramePr>
          <p:nvPr>
            <p:extLst>
              <p:ext uri="{D42A27DB-BD31-4B8C-83A1-F6EECF244321}">
                <p14:modId xmlns:p14="http://schemas.microsoft.com/office/powerpoint/2010/main" val="3214480130"/>
              </p:ext>
            </p:extLst>
          </p:nvPr>
        </p:nvGraphicFramePr>
        <p:xfrm>
          <a:off x="7327900" y="1389091"/>
          <a:ext cx="4297680" cy="457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11339513" cy="762185"/>
          </a:xfrm>
        </p:spPr>
        <p:txBody>
          <a:bodyPr/>
          <a:lstStyle/>
          <a:p>
            <a:r>
              <a:rPr lang="en-US" sz="1600" dirty="0"/>
              <a:t>How can a potability model guide companies, politicians, and the population on finding the best place to settle down and where to invest your funds? Defining precisely the potability of a water body supports the process of decision making and optimizing their actions, generating healthier conditions and well-being for the population.</a:t>
            </a:r>
          </a:p>
        </p:txBody>
      </p:sp>
    </p:spTree>
    <p:extLst>
      <p:ext uri="{BB962C8B-B14F-4D97-AF65-F5344CB8AC3E}">
        <p14:creationId xmlns:p14="http://schemas.microsoft.com/office/powerpoint/2010/main" val="318883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dirty="0"/>
              <a:t>Exploratory data analysis - distribution</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Exploratory data analysis raised some concerns about the data distribution overlapping for potable and non-potable</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341334"/>
            <a:ext cx="5472000" cy="360000"/>
          </a:xfrm>
        </p:spPr>
        <p:txBody>
          <a:bodyPr/>
          <a:lstStyle/>
          <a:p>
            <a:r>
              <a:rPr lang="en-US" dirty="0"/>
              <a:t>Contoso Suites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904892" y="1944914"/>
            <a:ext cx="4846320" cy="1865841"/>
          </a:xfrm>
        </p:spPr>
        <p:txBody>
          <a:bodyPr/>
          <a:lstStyle/>
          <a:p>
            <a:pPr marL="552450" indent="-28575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Target variable: potable and non-potable</a:t>
            </a:r>
          </a:p>
          <a:p>
            <a:pPr marL="552450" indent="-28575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9 numeric features (physical properties of water)</a:t>
            </a:r>
          </a:p>
          <a:p>
            <a:pPr indent="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3276 entries (water bodies)</a:t>
            </a:r>
          </a:p>
          <a:p>
            <a:pPr marL="552450" indent="-285750">
              <a:lnSpc>
                <a:spcPct val="10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Missing values: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Sulfate - 781 entries (23.8%)</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pH - 491 entries (15.0%)</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Trihalomethanes - 162 (4.95%)</a:t>
            </a:r>
          </a:p>
          <a:p>
            <a:pPr marL="552450"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Distribution: </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Potable and non-potable overlapping</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Same means and interquartile distances</a:t>
            </a:r>
          </a:p>
          <a:p>
            <a:pPr marL="828675" lvl="1" indent="-285750">
              <a:lnSpc>
                <a:spcPct val="100000"/>
              </a:lnSpc>
            </a:pPr>
            <a:r>
              <a:rPr lang="en-US" dirty="0">
                <a:effectLst/>
                <a:latin typeface="Calibri" panose="020F0502020204030204" pitchFamily="34" charset="0"/>
                <a:ea typeface="Calibri" panose="020F0502020204030204" pitchFamily="34" charset="0"/>
                <a:cs typeface="Times New Roman" panose="02020603050405020304" pitchFamily="18" charset="0"/>
              </a:rPr>
              <a:t>Outliers: present but not significant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3</a:t>
            </a:fld>
            <a:endParaRPr lang="en-US" dirty="0"/>
          </a:p>
        </p:txBody>
      </p:sp>
      <p:pic>
        <p:nvPicPr>
          <p:cNvPr id="9" name="Picture 8">
            <a:extLst>
              <a:ext uri="{FF2B5EF4-FFF2-40B4-BE49-F238E27FC236}">
                <a16:creationId xmlns:a16="http://schemas.microsoft.com/office/drawing/2014/main" id="{893673A1-F44A-4CFD-87B2-BC58364AEA10}"/>
              </a:ext>
            </a:extLst>
          </p:cNvPr>
          <p:cNvPicPr>
            <a:picLocks noChangeAspect="1"/>
          </p:cNvPicPr>
          <p:nvPr/>
        </p:nvPicPr>
        <p:blipFill>
          <a:blip r:embed="rId2"/>
          <a:stretch>
            <a:fillRect/>
          </a:stretch>
        </p:blipFill>
        <p:spPr>
          <a:xfrm>
            <a:off x="279323" y="1301273"/>
            <a:ext cx="6400800" cy="5055904"/>
          </a:xfrm>
          <a:prstGeom prst="rect">
            <a:avLst/>
          </a:prstGeom>
        </p:spPr>
      </p:pic>
      <p:sp>
        <p:nvSpPr>
          <p:cNvPr id="12" name="Text Placeholder 11">
            <a:extLst>
              <a:ext uri="{FF2B5EF4-FFF2-40B4-BE49-F238E27FC236}">
                <a16:creationId xmlns:a16="http://schemas.microsoft.com/office/drawing/2014/main" id="{7009E00B-F6B1-47D9-A812-7C23F52EADDA}"/>
              </a:ext>
            </a:extLst>
          </p:cNvPr>
          <p:cNvSpPr>
            <a:spLocks noGrp="1"/>
          </p:cNvSpPr>
          <p:nvPr>
            <p:ph type="body" sz="quarter" idx="13"/>
          </p:nvPr>
        </p:nvSpPr>
        <p:spPr>
          <a:xfrm>
            <a:off x="6904892" y="1516359"/>
            <a:ext cx="4867108" cy="358775"/>
          </a:xfrm>
        </p:spPr>
        <p:txBody>
          <a:bodyPr/>
          <a:lstStyle/>
          <a:p>
            <a:r>
              <a:rPr lang="en-US" dirty="0"/>
              <a:t>Data - basics</a:t>
            </a:r>
          </a:p>
        </p:txBody>
      </p:sp>
    </p:spTree>
    <p:extLst>
      <p:ext uri="{BB962C8B-B14F-4D97-AF65-F5344CB8AC3E}">
        <p14:creationId xmlns:p14="http://schemas.microsoft.com/office/powerpoint/2010/main" val="128324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lstStyle/>
          <a:p>
            <a:r>
              <a:rPr lang="en-US"/>
              <a:t>Target – potable and non-potable classification</a:t>
            </a:r>
            <a:endParaRPr lang="en-US"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US" dirty="0"/>
              <a:t>Another aspect that seems off in the data is the correctness of the classification considering the expected values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7022122" y="2020359"/>
            <a:ext cx="4846320" cy="1865841"/>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c</a:t>
            </a:r>
            <a:r>
              <a:rPr lang="en-US" dirty="0">
                <a:latin typeface="Calibri" panose="020F0502020204030204" pitchFamily="34" charset="0"/>
                <a:ea typeface="Calibri" panose="020F0502020204030204" pitchFamily="34" charset="0"/>
                <a:cs typeface="Times New Roman" panose="02020603050405020304" pitchFamily="18" charset="0"/>
              </a:rPr>
              <a:t>lassification is not aligned to the WHO ranges for each parameter</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Inconsistency present in all parameters and for potable and non-potable classes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Assumption: classification based on consumption in areas without alternatives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lstStyle/>
          <a:p>
            <a:fld id="{19B51A1E-902D-48AF-9020-955120F399B6}" type="slidenum">
              <a:rPr lang="en-US" smtClean="0"/>
              <a:pPr/>
              <a:t>4</a:t>
            </a:fld>
            <a:endParaRPr lang="en-US" dirty="0"/>
          </a:p>
        </p:txBody>
      </p:sp>
      <p:sp>
        <p:nvSpPr>
          <p:cNvPr id="14" name="Text Placeholder 13">
            <a:extLst>
              <a:ext uri="{FF2B5EF4-FFF2-40B4-BE49-F238E27FC236}">
                <a16:creationId xmlns:a16="http://schemas.microsoft.com/office/drawing/2014/main" id="{7B5205E9-FF14-4D9A-ADC4-D991D2A886C9}"/>
              </a:ext>
            </a:extLst>
          </p:cNvPr>
          <p:cNvSpPr>
            <a:spLocks noGrp="1"/>
          </p:cNvSpPr>
          <p:nvPr>
            <p:ph type="body" sz="quarter" idx="13"/>
          </p:nvPr>
        </p:nvSpPr>
        <p:spPr>
          <a:xfrm>
            <a:off x="7022122" y="1516359"/>
            <a:ext cx="4749877" cy="358775"/>
          </a:xfrm>
        </p:spPr>
        <p:txBody>
          <a:bodyPr/>
          <a:lstStyle/>
          <a:p>
            <a:r>
              <a:rPr lang="en-US" dirty="0"/>
              <a:t>Classification correctness</a:t>
            </a:r>
          </a:p>
        </p:txBody>
      </p:sp>
      <p:pic>
        <p:nvPicPr>
          <p:cNvPr id="17" name="Content Placeholder 16">
            <a:extLst>
              <a:ext uri="{FF2B5EF4-FFF2-40B4-BE49-F238E27FC236}">
                <a16:creationId xmlns:a16="http://schemas.microsoft.com/office/drawing/2014/main" id="{06334452-32BE-4089-8C7C-985EDC54CEF6}"/>
              </a:ext>
            </a:extLst>
          </p:cNvPr>
          <p:cNvPicPr>
            <a:picLocks noGrp="1" noChangeAspect="1"/>
          </p:cNvPicPr>
          <p:nvPr>
            <p:ph sz="half" idx="2"/>
          </p:nvPr>
        </p:nvPicPr>
        <p:blipFill>
          <a:blip r:embed="rId3"/>
          <a:stretch>
            <a:fillRect/>
          </a:stretch>
        </p:blipFill>
        <p:spPr>
          <a:xfrm>
            <a:off x="431800" y="1511999"/>
            <a:ext cx="6400800" cy="5052883"/>
          </a:xfrm>
          <a:prstGeom prst="rect">
            <a:avLst/>
          </a:prstGeom>
        </p:spPr>
      </p:pic>
    </p:spTree>
    <p:extLst>
      <p:ext uri="{BB962C8B-B14F-4D97-AF65-F5344CB8AC3E}">
        <p14:creationId xmlns:p14="http://schemas.microsoft.com/office/powerpoint/2010/main" val="306765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360000"/>
          </a:xfrm>
        </p:spPr>
        <p:txBody>
          <a:bodyPr>
            <a:normAutofit/>
          </a:bodyPr>
          <a:lstStyle/>
          <a:p>
            <a:r>
              <a:rPr lang="en-US" dirty="0"/>
              <a:t>Missing values removed without any loss</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1515834"/>
            <a:ext cx="5472000" cy="360000"/>
          </a:xfrm>
        </p:spPr>
        <p:txBody>
          <a:bodyPr anchor="t">
            <a:normAutofit/>
          </a:bodyPr>
          <a:lstStyle/>
          <a:p>
            <a:r>
              <a:rPr lang="en-US" dirty="0"/>
              <a:t>Missing values</a:t>
            </a:r>
          </a:p>
        </p:txBody>
      </p:sp>
      <p:pic>
        <p:nvPicPr>
          <p:cNvPr id="11" name="Picture 10">
            <a:extLst>
              <a:ext uri="{FF2B5EF4-FFF2-40B4-BE49-F238E27FC236}">
                <a16:creationId xmlns:a16="http://schemas.microsoft.com/office/drawing/2014/main" id="{BB4ECE38-26FF-451F-8858-E5852A9764E1}"/>
              </a:ext>
            </a:extLst>
          </p:cNvPr>
          <p:cNvPicPr>
            <a:picLocks noChangeAspect="1"/>
          </p:cNvPicPr>
          <p:nvPr/>
        </p:nvPicPr>
        <p:blipFill>
          <a:blip r:embed="rId2"/>
          <a:stretch>
            <a:fillRect/>
          </a:stretch>
        </p:blipFill>
        <p:spPr>
          <a:xfrm>
            <a:off x="432000" y="2445714"/>
            <a:ext cx="5472000" cy="3324239"/>
          </a:xfrm>
          <a:prstGeom prst="rect">
            <a:avLst/>
          </a:prstGeom>
          <a:noFill/>
        </p:spPr>
      </p:pic>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1516359"/>
            <a:ext cx="5472000" cy="358775"/>
          </a:xfrm>
        </p:spPr>
        <p:txBody>
          <a:bodyPr>
            <a:normAutofit/>
          </a:bodyPr>
          <a:lstStyle/>
          <a:p>
            <a:r>
              <a:rPr lang="en-US" dirty="0"/>
              <a:t>Data treatment</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type="body" sz="quarter" idx="12"/>
          </p:nvPr>
        </p:nvSpPr>
        <p:spPr>
          <a:xfrm>
            <a:off x="6299887" y="2020359"/>
            <a:ext cx="5472113" cy="4170891"/>
          </a:xfrm>
        </p:spPr>
        <p:txBody>
          <a:bodyPr>
            <a:normAutofit/>
          </a:bodyPr>
          <a:lstStyle/>
          <a:p>
            <a:pPr>
              <a:spcAft>
                <a:spcPts val="800"/>
              </a:spcAft>
            </a:pPr>
            <a:r>
              <a:rPr lang="en-US" dirty="0">
                <a:effectLst/>
              </a:rPr>
              <a:t>Missing data removed:</a:t>
            </a:r>
          </a:p>
          <a:p>
            <a:pPr lvl="1">
              <a:spcAft>
                <a:spcPts val="800"/>
              </a:spcAft>
            </a:pPr>
            <a:r>
              <a:rPr lang="en-US" dirty="0">
                <a:effectLst/>
              </a:rPr>
              <a:t>1265 rows excluded</a:t>
            </a:r>
          </a:p>
          <a:p>
            <a:pPr lvl="1">
              <a:spcAft>
                <a:spcPts val="800"/>
              </a:spcAft>
            </a:pPr>
            <a:r>
              <a:rPr lang="en-US" dirty="0">
                <a:effectLst/>
              </a:rPr>
              <a:t>2011 for the model data</a:t>
            </a:r>
          </a:p>
          <a:p>
            <a:pPr lvl="1">
              <a:spcAft>
                <a:spcPts val="800"/>
              </a:spcAft>
            </a:pPr>
            <a:r>
              <a:rPr lang="en-US" dirty="0"/>
              <a:t>No change in the target distribution</a:t>
            </a:r>
          </a:p>
          <a:p>
            <a:pPr>
              <a:spcAft>
                <a:spcPts val="800"/>
              </a:spcAft>
            </a:pPr>
            <a:r>
              <a:rPr lang="en-US" dirty="0">
                <a:effectLst/>
              </a:rPr>
              <a:t>Training set:</a:t>
            </a:r>
          </a:p>
          <a:p>
            <a:pPr lvl="1">
              <a:spcAft>
                <a:spcPts val="800"/>
              </a:spcAft>
            </a:pPr>
            <a:r>
              <a:rPr lang="en-US" dirty="0"/>
              <a:t>70%</a:t>
            </a:r>
          </a:p>
          <a:p>
            <a:pPr>
              <a:spcAft>
                <a:spcPts val="800"/>
              </a:spcAft>
            </a:pPr>
            <a:r>
              <a:rPr lang="en-US" dirty="0">
                <a:effectLst/>
              </a:rPr>
              <a:t>Testing set:</a:t>
            </a:r>
          </a:p>
          <a:p>
            <a:pPr lvl="1">
              <a:spcAft>
                <a:spcPts val="800"/>
              </a:spcAft>
            </a:pPr>
            <a:r>
              <a:rPr lang="en-US" dirty="0"/>
              <a:t>30%</a:t>
            </a:r>
            <a:endParaRPr lang="en-US" dirty="0">
              <a:effectLst/>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smtClean="0"/>
              <a:pPr>
                <a:spcAft>
                  <a:spcPts val="600"/>
                </a:spcAft>
              </a:pPr>
              <a:t>5</a:t>
            </a:fld>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32000"/>
            <a:ext cx="11340000" cy="432000"/>
          </a:xfrm>
        </p:spPr>
        <p:txBody>
          <a:bodyPr anchor="ctr">
            <a:normAutofit/>
          </a:bodyPr>
          <a:lstStyle/>
          <a:p>
            <a:r>
              <a:rPr lang="en-US" sz="3000"/>
              <a:t>Modeling – data treatment</a:t>
            </a:r>
          </a:p>
        </p:txBody>
      </p:sp>
    </p:spTree>
    <p:extLst>
      <p:ext uri="{BB962C8B-B14F-4D97-AF65-F5344CB8AC3E}">
        <p14:creationId xmlns:p14="http://schemas.microsoft.com/office/powerpoint/2010/main" val="1432724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32"/>
          </p:nvPr>
        </p:nvSpPr>
        <p:spPr/>
        <p:txBody>
          <a:bodyPr vert="horz" lIns="0" tIns="0" rIns="0" bIns="0" rtlCol="0">
            <a:normAutofit/>
          </a:bodyPr>
          <a:lstStyle/>
          <a:p>
            <a:r>
              <a:rPr lang="en-US" kern="1200" dirty="0">
                <a:latin typeface="+mn-lt"/>
                <a:ea typeface="+mn-ea"/>
                <a:cs typeface="+mn-cs"/>
              </a:rPr>
              <a:t>6 classifiers with exploration of the parameters, 2 sampling methods, and 3 scaling techniques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idx="1"/>
          </p:nvPr>
        </p:nvSpPr>
        <p:spPr>
          <a:xfrm>
            <a:off x="419100" y="1512000"/>
            <a:ext cx="5760720" cy="4679250"/>
          </a:xfrm>
        </p:spPr>
        <p:txBody>
          <a:bodyPr vert="horz" lIns="0" tIns="0" rIns="0" bIns="0" rtlCol="0">
            <a:normAutofit fontScale="92500"/>
          </a:bodyPr>
          <a:lstStyle/>
          <a:p>
            <a:pPr marL="0" lvl="1" indent="0">
              <a:spcBef>
                <a:spcPts val="1000"/>
              </a:spcBef>
              <a:buNone/>
            </a:pPr>
            <a:r>
              <a:rPr lang="en-US" sz="2000" b="1" dirty="0"/>
              <a:t>Classifier:</a:t>
            </a:r>
          </a:p>
          <a:p>
            <a:pPr lvl="1"/>
            <a:r>
              <a:rPr lang="en-US" b="1" dirty="0">
                <a:cs typeface="Calibri" panose="020F0502020204030204" pitchFamily="34" charset="0"/>
              </a:rPr>
              <a:t>Logistic Regression (Logit model)</a:t>
            </a:r>
            <a:r>
              <a:rPr lang="en-US" dirty="0">
                <a:cs typeface="Calibri" panose="020F0502020204030204" pitchFamily="34" charset="0"/>
              </a:rPr>
              <a:t>: models the probability of well-defined classes or events (categorical) that can be binary or linear. Classification is the main application of this model.</a:t>
            </a:r>
          </a:p>
          <a:p>
            <a:pPr lvl="1"/>
            <a:r>
              <a:rPr lang="en-US" b="1" dirty="0">
                <a:cs typeface="Calibri" panose="020F0502020204030204" pitchFamily="34" charset="0"/>
              </a:rPr>
              <a:t>K Nearest Neighbors (KNN)</a:t>
            </a:r>
            <a:r>
              <a:rPr lang="en-US" dirty="0">
                <a:cs typeface="Calibri" panose="020F0502020204030204" pitchFamily="34" charset="0"/>
              </a:rPr>
              <a:t>: uses the distance between the values to group them, assuming that the data is similar when close.</a:t>
            </a:r>
          </a:p>
          <a:p>
            <a:pPr lvl="1"/>
            <a:r>
              <a:rPr lang="en-US" b="1" dirty="0">
                <a:cs typeface="Calibri" panose="020F0502020204030204" pitchFamily="34" charset="0"/>
              </a:rPr>
              <a:t>Decision Tree</a:t>
            </a:r>
            <a:r>
              <a:rPr lang="en-US" dirty="0">
                <a:cs typeface="Calibri" panose="020F0502020204030204" pitchFamily="34" charset="0"/>
              </a:rPr>
              <a:t>: creates a set of rules to make the decision. These rules are evaluated and based on the decision, and you move to the following node till you reach the final classification (leaf).</a:t>
            </a:r>
          </a:p>
          <a:p>
            <a:pPr lvl="1"/>
            <a:r>
              <a:rPr lang="en-US" b="1" dirty="0">
                <a:cs typeface="Calibri" panose="020F0502020204030204" pitchFamily="34" charset="0"/>
              </a:rPr>
              <a:t>Random Forest</a:t>
            </a:r>
            <a:r>
              <a:rPr lang="en-US" dirty="0">
                <a:cs typeface="Calibri" panose="020F0502020204030204" pitchFamily="34" charset="0"/>
              </a:rPr>
              <a:t>: consists of many individual decision trees that operate as an ensemble.</a:t>
            </a:r>
          </a:p>
          <a:p>
            <a:pPr lvl="1"/>
            <a:r>
              <a:rPr lang="en-US" b="1" dirty="0">
                <a:cs typeface="Calibri" panose="020F0502020204030204" pitchFamily="34" charset="0"/>
              </a:rPr>
              <a:t>Ada-boost</a:t>
            </a:r>
            <a:r>
              <a:rPr lang="en-US" dirty="0">
                <a:cs typeface="Calibri" panose="020F0502020204030204" pitchFamily="34" charset="0"/>
              </a:rPr>
              <a:t> or </a:t>
            </a:r>
            <a:r>
              <a:rPr lang="en-US" b="1" dirty="0">
                <a:cs typeface="Calibri" panose="020F0502020204030204" pitchFamily="34" charset="0"/>
              </a:rPr>
              <a:t>Adaptive Boosting</a:t>
            </a:r>
            <a:r>
              <a:rPr lang="en-US" dirty="0">
                <a:cs typeface="Calibri" panose="020F0502020204030204" pitchFamily="34" charset="0"/>
              </a:rPr>
              <a:t> is an ensemble boosting classifier proposed by Yoav Freund and Robert Schapire in 1996. It combines multiple classifiers to increase the accuracy of classifiers.</a:t>
            </a:r>
          </a:p>
          <a:p>
            <a:pPr lvl="1"/>
            <a:r>
              <a:rPr lang="en-US" b="1" dirty="0" err="1">
                <a:cs typeface="Calibri" panose="020F0502020204030204" pitchFamily="34" charset="0"/>
              </a:rPr>
              <a:t>XGBoost</a:t>
            </a:r>
            <a:r>
              <a:rPr lang="en-US" dirty="0">
                <a:cs typeface="Calibri" panose="020F0502020204030204" pitchFamily="34" charset="0"/>
              </a:rPr>
              <a:t> stands for eXtreme Gradient Boosting, which is a boosting algorithm based on gradient boosted decision trees algorithm.</a:t>
            </a:r>
          </a:p>
          <a:p>
            <a:pPr lvl="0"/>
            <a:r>
              <a:rPr lang="en-US" dirty="0">
                <a:cs typeface="Calibri" panose="020F0502020204030204" pitchFamily="34" charset="0"/>
              </a:rPr>
              <a:t>Each model tested a set of parameters to define the best result.</a:t>
            </a:r>
          </a:p>
        </p:txBody>
      </p:sp>
      <p:sp>
        <p:nvSpPr>
          <p:cNvPr id="32" name="Text Placeholder 31">
            <a:extLst>
              <a:ext uri="{FF2B5EF4-FFF2-40B4-BE49-F238E27FC236}">
                <a16:creationId xmlns:a16="http://schemas.microsoft.com/office/drawing/2014/main" id="{C7964E21-8187-4122-ACD2-A923A8118FD4}"/>
              </a:ext>
            </a:extLst>
          </p:cNvPr>
          <p:cNvSpPr>
            <a:spLocks noGrp="1"/>
          </p:cNvSpPr>
          <p:nvPr>
            <p:ph type="body" sz="quarter" idx="12"/>
          </p:nvPr>
        </p:nvSpPr>
        <p:spPr>
          <a:xfrm>
            <a:off x="6416040" y="1511476"/>
            <a:ext cx="2468880" cy="4679249"/>
          </a:xfrm>
        </p:spPr>
        <p:txBody>
          <a:bodyPr/>
          <a:lstStyle/>
          <a:p>
            <a:pPr marL="0" indent="0">
              <a:buNone/>
            </a:pPr>
            <a:r>
              <a:rPr lang="en-US" b="1" dirty="0"/>
              <a:t>Train/test sets sampling:</a:t>
            </a:r>
          </a:p>
          <a:p>
            <a:r>
              <a:rPr lang="en-US" dirty="0"/>
              <a:t>Random</a:t>
            </a:r>
          </a:p>
          <a:p>
            <a:r>
              <a:rPr lang="en-US" dirty="0"/>
              <a:t>Stratified</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Results:</a:t>
            </a:r>
          </a:p>
          <a:p>
            <a:r>
              <a:rPr lang="en-US" dirty="0"/>
              <a:t>Random sampling led to slightly more accurate models than the Stratified.</a:t>
            </a:r>
          </a:p>
        </p:txBody>
      </p:sp>
      <p:sp>
        <p:nvSpPr>
          <p:cNvPr id="34" name="Text Placeholder 5">
            <a:extLst>
              <a:ext uri="{FF2B5EF4-FFF2-40B4-BE49-F238E27FC236}">
                <a16:creationId xmlns:a16="http://schemas.microsoft.com/office/drawing/2014/main" id="{F4CA6728-4E82-4FB7-BFB1-05159EED5A84}"/>
              </a:ext>
            </a:extLst>
          </p:cNvPr>
          <p:cNvSpPr>
            <a:spLocks noGrp="1"/>
          </p:cNvSpPr>
          <p:nvPr>
            <p:ph type="body" sz="quarter" idx="13"/>
          </p:nvPr>
        </p:nvSpPr>
        <p:spPr>
          <a:xfrm>
            <a:off x="9304020" y="1511475"/>
            <a:ext cx="2468880" cy="4679250"/>
          </a:xfrm>
        </p:spPr>
        <p:txBody>
          <a:bodyPr/>
          <a:lstStyle/>
          <a:p>
            <a:r>
              <a:rPr lang="en-US" b="1" dirty="0"/>
              <a:t>Data scaling:</a:t>
            </a:r>
          </a:p>
          <a:p>
            <a:r>
              <a:rPr lang="en-US" dirty="0"/>
              <a:t>StandardScaler</a:t>
            </a:r>
          </a:p>
          <a:p>
            <a:r>
              <a:rPr lang="en-US" dirty="0"/>
              <a:t>MinMaxScaler</a:t>
            </a:r>
          </a:p>
          <a:p>
            <a:r>
              <a:rPr lang="en-US" dirty="0"/>
              <a:t>RobustScaler</a:t>
            </a:r>
          </a:p>
          <a:p>
            <a:endParaRPr lang="en-US" dirty="0"/>
          </a:p>
          <a:p>
            <a:pPr marL="0" indent="0">
              <a:buNone/>
            </a:pPr>
            <a:r>
              <a:rPr lang="en-US" b="1" u="sng" dirty="0"/>
              <a:t>Results:</a:t>
            </a:r>
          </a:p>
          <a:p>
            <a:r>
              <a:rPr lang="en-US" dirty="0"/>
              <a:t>No impact on the performance.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15"/>
          </p:nvPr>
        </p:nvSpPr>
        <p:spPr/>
        <p:txBody>
          <a:bodyPr vert="horz" lIns="0" tIns="0" rIns="0" bIns="0" rtlCol="0" anchor="ctr">
            <a:normAutofit/>
          </a:bodyPr>
          <a:lstStyle/>
          <a:p>
            <a:pPr>
              <a:spcAft>
                <a:spcPts val="600"/>
              </a:spcAft>
            </a:pPr>
            <a:fld id="{19B51A1E-902D-48AF-9020-955120F399B6}" type="slidenum">
              <a:rPr lang="en-US" smtClean="0"/>
              <a:pPr>
                <a:spcAft>
                  <a:spcPts val="600"/>
                </a:spcAft>
              </a:pPr>
              <a:t>6</a:t>
            </a:fld>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vert="horz" lIns="0" tIns="0" rIns="0" bIns="0" rtlCol="0" anchor="ctr">
            <a:normAutofit/>
          </a:bodyPr>
          <a:lstStyle/>
          <a:p>
            <a:r>
              <a:rPr lang="en-US" sz="3000" kern="1200" dirty="0">
                <a:latin typeface="Rockwell" panose="02060603020205020403" pitchFamily="18" charset="0"/>
                <a:ea typeface="+mj-ea"/>
                <a:cs typeface="+mj-cs"/>
              </a:rPr>
              <a:t>Classifier, sampling, &amp; scaling</a:t>
            </a:r>
          </a:p>
        </p:txBody>
      </p:sp>
    </p:spTree>
    <p:extLst>
      <p:ext uri="{BB962C8B-B14F-4D97-AF65-F5344CB8AC3E}">
        <p14:creationId xmlns:p14="http://schemas.microsoft.com/office/powerpoint/2010/main" val="387243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91B4D57-B441-4ECF-8C13-4DCEF401C1C9}"/>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9" name="Title 8">
            <a:extLst>
              <a:ext uri="{FF2B5EF4-FFF2-40B4-BE49-F238E27FC236}">
                <a16:creationId xmlns:a16="http://schemas.microsoft.com/office/drawing/2014/main" id="{325F1B98-E488-4EBF-8AD4-1FE2FBEDD2F7}"/>
              </a:ext>
            </a:extLst>
          </p:cNvPr>
          <p:cNvSpPr>
            <a:spLocks noGrp="1"/>
          </p:cNvSpPr>
          <p:nvPr>
            <p:ph type="title"/>
          </p:nvPr>
        </p:nvSpPr>
        <p:spPr/>
        <p:txBody>
          <a:bodyPr/>
          <a:lstStyle/>
          <a:p>
            <a:r>
              <a:rPr lang="en-US" dirty="0"/>
              <a:t>Modeling - results and analysis</a:t>
            </a:r>
          </a:p>
        </p:txBody>
      </p:sp>
      <p:sp>
        <p:nvSpPr>
          <p:cNvPr id="10" name="Text Placeholder 9">
            <a:extLst>
              <a:ext uri="{FF2B5EF4-FFF2-40B4-BE49-F238E27FC236}">
                <a16:creationId xmlns:a16="http://schemas.microsoft.com/office/drawing/2014/main" id="{64425516-5612-4EE5-9743-F5B73A95AF8F}"/>
              </a:ext>
            </a:extLst>
          </p:cNvPr>
          <p:cNvSpPr>
            <a:spLocks noGrp="1"/>
          </p:cNvSpPr>
          <p:nvPr>
            <p:ph type="body" idx="1"/>
          </p:nvPr>
        </p:nvSpPr>
        <p:spPr/>
        <p:txBody>
          <a:bodyPr anchor="t"/>
          <a:lstStyle/>
          <a:p>
            <a:r>
              <a:rPr lang="en-US" u="sng" dirty="0"/>
              <a:t>Accuracy</a:t>
            </a:r>
          </a:p>
        </p:txBody>
      </p:sp>
      <p:sp>
        <p:nvSpPr>
          <p:cNvPr id="12" name="Text Placeholder 11">
            <a:extLst>
              <a:ext uri="{FF2B5EF4-FFF2-40B4-BE49-F238E27FC236}">
                <a16:creationId xmlns:a16="http://schemas.microsoft.com/office/drawing/2014/main" id="{77D803B6-ECA8-4255-A905-3C0C04363F54}"/>
              </a:ext>
            </a:extLst>
          </p:cNvPr>
          <p:cNvSpPr>
            <a:spLocks noGrp="1"/>
          </p:cNvSpPr>
          <p:nvPr>
            <p:ph type="body" sz="quarter" idx="3"/>
          </p:nvPr>
        </p:nvSpPr>
        <p:spPr/>
        <p:txBody>
          <a:bodyPr anchor="t"/>
          <a:lstStyle/>
          <a:p>
            <a:r>
              <a:rPr lang="en-US" u="sng" dirty="0"/>
              <a:t>Ratio accuracy / run time</a:t>
            </a:r>
          </a:p>
        </p:txBody>
      </p:sp>
      <p:pic>
        <p:nvPicPr>
          <p:cNvPr id="14" name="Content Placeholder 13">
            <a:extLst>
              <a:ext uri="{FF2B5EF4-FFF2-40B4-BE49-F238E27FC236}">
                <a16:creationId xmlns:a16="http://schemas.microsoft.com/office/drawing/2014/main" id="{40B9F2EF-6DE1-4368-9A27-6B303BE43ED3}"/>
              </a:ext>
            </a:extLst>
          </p:cNvPr>
          <p:cNvPicPr>
            <a:picLocks noGrp="1" noChangeAspect="1"/>
          </p:cNvPicPr>
          <p:nvPr>
            <p:ph sz="half" idx="2"/>
          </p:nvPr>
        </p:nvPicPr>
        <p:blipFill>
          <a:blip r:embed="rId2"/>
          <a:stretch>
            <a:fillRect/>
          </a:stretch>
        </p:blipFill>
        <p:spPr>
          <a:xfrm>
            <a:off x="223520" y="1860848"/>
            <a:ext cx="5760720" cy="2693018"/>
          </a:xfrm>
          <a:prstGeom prst="rect">
            <a:avLst/>
          </a:prstGeom>
        </p:spPr>
      </p:pic>
      <p:pic>
        <p:nvPicPr>
          <p:cNvPr id="15" name="Content Placeholder 14">
            <a:extLst>
              <a:ext uri="{FF2B5EF4-FFF2-40B4-BE49-F238E27FC236}">
                <a16:creationId xmlns:a16="http://schemas.microsoft.com/office/drawing/2014/main" id="{43CCBFD6-D15A-4E21-AFBF-C55EBD3DC03B}"/>
              </a:ext>
            </a:extLst>
          </p:cNvPr>
          <p:cNvPicPr>
            <a:picLocks noGrp="1" noChangeAspect="1"/>
          </p:cNvPicPr>
          <p:nvPr>
            <p:ph sz="quarter" idx="4"/>
          </p:nvPr>
        </p:nvPicPr>
        <p:blipFill>
          <a:blip r:embed="rId3"/>
          <a:stretch>
            <a:fillRect/>
          </a:stretch>
        </p:blipFill>
        <p:spPr>
          <a:xfrm>
            <a:off x="6207760" y="1899350"/>
            <a:ext cx="5760720" cy="2654516"/>
          </a:xfrm>
          <a:prstGeom prst="rect">
            <a:avLst/>
          </a:prstGeom>
        </p:spPr>
      </p:pic>
      <p:sp>
        <p:nvSpPr>
          <p:cNvPr id="17" name="TextBox 16">
            <a:extLst>
              <a:ext uri="{FF2B5EF4-FFF2-40B4-BE49-F238E27FC236}">
                <a16:creationId xmlns:a16="http://schemas.microsoft.com/office/drawing/2014/main" id="{71F4CBFC-1D9A-4A91-AB13-C830B7005A5A}"/>
              </a:ext>
            </a:extLst>
          </p:cNvPr>
          <p:cNvSpPr txBox="1"/>
          <p:nvPr/>
        </p:nvSpPr>
        <p:spPr>
          <a:xfrm>
            <a:off x="431886" y="4590866"/>
            <a:ext cx="5486400" cy="2031325"/>
          </a:xfrm>
          <a:prstGeom prst="rect">
            <a:avLst/>
          </a:prstGeom>
          <a:noFill/>
        </p:spPr>
        <p:txBody>
          <a:bodyPr wrap="square">
            <a:spAutoFit/>
          </a:bodyPr>
          <a:lstStyle/>
          <a:p>
            <a:pPr lvl="0"/>
            <a:r>
              <a:rPr lang="en-US" b="1" dirty="0"/>
              <a:t>Random Forest</a:t>
            </a:r>
          </a:p>
          <a:p>
            <a:pPr marL="285750" lvl="0" indent="-285750">
              <a:buFont typeface="Arial" panose="020B0604020202020204" pitchFamily="34" charset="0"/>
              <a:buChar char="•"/>
            </a:pPr>
            <a:r>
              <a:rPr lang="en-US" dirty="0"/>
              <a:t>Random sampling</a:t>
            </a:r>
          </a:p>
          <a:p>
            <a:pPr marL="285750" lvl="0" indent="-285750">
              <a:buFont typeface="Arial" panose="020B0604020202020204" pitchFamily="34" charset="0"/>
              <a:buChar char="•"/>
            </a:pPr>
            <a:r>
              <a:rPr lang="en-US" dirty="0"/>
              <a:t>MinMaxScaler scaling</a:t>
            </a:r>
          </a:p>
          <a:p>
            <a:pPr marL="285750" lvl="0" indent="-285750">
              <a:buFont typeface="Arial" panose="020B0604020202020204" pitchFamily="34" charset="0"/>
              <a:buChar char="•"/>
            </a:pPr>
            <a:r>
              <a:rPr lang="en-US" dirty="0"/>
              <a:t>Accuracy 70%</a:t>
            </a:r>
          </a:p>
          <a:p>
            <a:pPr marL="285750" lvl="0" indent="-285750">
              <a:buFont typeface="Arial" panose="020B0604020202020204" pitchFamily="34" charset="0"/>
              <a:buChar char="•"/>
            </a:pPr>
            <a:r>
              <a:rPr lang="en-US" dirty="0"/>
              <a:t>Run time: 70 sec (training)</a:t>
            </a:r>
          </a:p>
          <a:p>
            <a:pPr marL="285750" lvl="0" indent="-285750">
              <a:buFont typeface="Arial" panose="020B0604020202020204" pitchFamily="34" charset="0"/>
              <a:buChar char="•"/>
            </a:pPr>
            <a:r>
              <a:rPr lang="en-US" dirty="0"/>
              <a:t>Parameters: ’min_samples_leaf’: 2 and ‘n_estimators’: 500</a:t>
            </a:r>
          </a:p>
        </p:txBody>
      </p:sp>
      <p:sp>
        <p:nvSpPr>
          <p:cNvPr id="19" name="TextBox 18">
            <a:extLst>
              <a:ext uri="{FF2B5EF4-FFF2-40B4-BE49-F238E27FC236}">
                <a16:creationId xmlns:a16="http://schemas.microsoft.com/office/drawing/2014/main" id="{C9454F54-AFC9-4A86-93B2-C9159090BB18}"/>
              </a:ext>
            </a:extLst>
          </p:cNvPr>
          <p:cNvSpPr txBox="1"/>
          <p:nvPr/>
        </p:nvSpPr>
        <p:spPr>
          <a:xfrm>
            <a:off x="6207760" y="4590866"/>
            <a:ext cx="5486400" cy="1477328"/>
          </a:xfrm>
          <a:prstGeom prst="rect">
            <a:avLst/>
          </a:prstGeom>
          <a:noFill/>
        </p:spPr>
        <p:txBody>
          <a:bodyPr wrap="square">
            <a:spAutoFit/>
          </a:bodyPr>
          <a:lstStyle/>
          <a:p>
            <a:pPr lvl="0"/>
            <a:r>
              <a:rPr lang="en-US" b="1" dirty="0"/>
              <a:t>KNN</a:t>
            </a:r>
          </a:p>
          <a:p>
            <a:pPr marL="285750" lvl="0" indent="-285750">
              <a:buFont typeface="Arial" panose="020B0604020202020204" pitchFamily="34" charset="0"/>
              <a:buChar char="•"/>
            </a:pPr>
            <a:r>
              <a:rPr lang="en-US" dirty="0"/>
              <a:t>Accuracy (mean): 0.64</a:t>
            </a:r>
          </a:p>
          <a:p>
            <a:pPr marL="285750" lvl="0" indent="-285750">
              <a:buFont typeface="Arial" panose="020B0604020202020204" pitchFamily="34" charset="0"/>
              <a:buChar char="•"/>
            </a:pPr>
            <a:r>
              <a:rPr lang="en-US" dirty="0"/>
              <a:t>Faster run time does not justify the selection of this model with lower accuracy, once Random Forest run time is only 70 seconds.</a:t>
            </a:r>
          </a:p>
        </p:txBody>
      </p:sp>
      <p:sp>
        <p:nvSpPr>
          <p:cNvPr id="20" name="Text Placeholder 12">
            <a:extLst>
              <a:ext uri="{FF2B5EF4-FFF2-40B4-BE49-F238E27FC236}">
                <a16:creationId xmlns:a16="http://schemas.microsoft.com/office/drawing/2014/main" id="{14951D98-C5B9-4922-B189-235F786FB2F3}"/>
              </a:ext>
            </a:extLst>
          </p:cNvPr>
          <p:cNvSpPr txBox="1">
            <a:spLocks/>
          </p:cNvSpPr>
          <p:nvPr/>
        </p:nvSpPr>
        <p:spPr>
          <a:xfrm>
            <a:off x="431800" y="1008000"/>
            <a:ext cx="11339513" cy="360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 forest is the winner evaluating the accuracy.</a:t>
            </a:r>
          </a:p>
        </p:txBody>
      </p:sp>
    </p:spTree>
    <p:extLst>
      <p:ext uri="{BB962C8B-B14F-4D97-AF65-F5344CB8AC3E}">
        <p14:creationId xmlns:p14="http://schemas.microsoft.com/office/powerpoint/2010/main" val="103696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E42AFEC-B76E-4B7C-9A6D-14106AFBDCEB}"/>
              </a:ext>
            </a:extLst>
          </p:cNvPr>
          <p:cNvSpPr>
            <a:spLocks noGrp="1"/>
          </p:cNvSpPr>
          <p:nvPr>
            <p:ph type="body" idx="1"/>
          </p:nvPr>
        </p:nvSpPr>
        <p:spPr>
          <a:xfrm>
            <a:off x="432000" y="1515834"/>
            <a:ext cx="4304124" cy="360000"/>
          </a:xfrm>
        </p:spPr>
        <p:txBody>
          <a:bodyPr/>
          <a:lstStyle/>
          <a:p>
            <a:r>
              <a:rPr lang="en-US" dirty="0"/>
              <a:t>Considerations</a:t>
            </a:r>
          </a:p>
        </p:txBody>
      </p:sp>
      <p:sp>
        <p:nvSpPr>
          <p:cNvPr id="2" name="Slide Number Placeholder 1">
            <a:extLst>
              <a:ext uri="{FF2B5EF4-FFF2-40B4-BE49-F238E27FC236}">
                <a16:creationId xmlns:a16="http://schemas.microsoft.com/office/drawing/2014/main" id="{DE272D68-9BF7-4296-BBE1-316FA89EE423}"/>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8" name="Title 7">
            <a:extLst>
              <a:ext uri="{FF2B5EF4-FFF2-40B4-BE49-F238E27FC236}">
                <a16:creationId xmlns:a16="http://schemas.microsoft.com/office/drawing/2014/main" id="{954EFF60-C6C0-4245-89E0-5ED426BE681B}"/>
              </a:ext>
            </a:extLst>
          </p:cNvPr>
          <p:cNvSpPr>
            <a:spLocks noGrp="1"/>
          </p:cNvSpPr>
          <p:nvPr>
            <p:ph type="title"/>
          </p:nvPr>
        </p:nvSpPr>
        <p:spPr/>
        <p:txBody>
          <a:bodyPr/>
          <a:lstStyle/>
          <a:p>
            <a:r>
              <a:rPr lang="en-US" dirty="0"/>
              <a:t>Summary and conclusion</a:t>
            </a:r>
          </a:p>
        </p:txBody>
      </p:sp>
      <p:sp>
        <p:nvSpPr>
          <p:cNvPr id="20" name="Content Placeholder 10">
            <a:extLst>
              <a:ext uri="{FF2B5EF4-FFF2-40B4-BE49-F238E27FC236}">
                <a16:creationId xmlns:a16="http://schemas.microsoft.com/office/drawing/2014/main" id="{C475E7D9-BBF6-4B0E-8F1C-60F782288ADE}"/>
              </a:ext>
            </a:extLst>
          </p:cNvPr>
          <p:cNvSpPr txBox="1">
            <a:spLocks/>
          </p:cNvSpPr>
          <p:nvPr/>
        </p:nvSpPr>
        <p:spPr>
          <a:xfrm>
            <a:off x="432000" y="2023668"/>
            <a:ext cx="4562031" cy="4261359"/>
          </a:xfrm>
          <a:prstGeom prst="rect">
            <a:avLst/>
          </a:prstGeom>
          <a:noFill/>
        </p:spPr>
        <p:txBody>
          <a:bodyPr vert="horz" wrap="square" lIns="0" tIns="0" rIns="0" bIns="0" rtlCol="0">
            <a:sp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The model reached an accuracy acceptable of 70%</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Data quality raises concerns and could be classified as unreliable data with poor quality.</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Classification measured is discrepant with the expected classification.</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All parameters have a heavy overlapping distribution for potable and non-potable.</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The absence of correlation between parameters knowingly correlated, for example, the known correlation between pH and potability.</a:t>
            </a:r>
          </a:p>
        </p:txBody>
      </p:sp>
      <p:sp>
        <p:nvSpPr>
          <p:cNvPr id="22" name="Text Placeholder 21">
            <a:extLst>
              <a:ext uri="{FF2B5EF4-FFF2-40B4-BE49-F238E27FC236}">
                <a16:creationId xmlns:a16="http://schemas.microsoft.com/office/drawing/2014/main" id="{727620F2-9DF3-4C8A-8112-3B5F920CC7CE}"/>
              </a:ext>
            </a:extLst>
          </p:cNvPr>
          <p:cNvSpPr>
            <a:spLocks noGrp="1"/>
          </p:cNvSpPr>
          <p:nvPr>
            <p:ph type="body" sz="quarter" idx="32"/>
          </p:nvPr>
        </p:nvSpPr>
        <p:spPr/>
        <p:txBody>
          <a:bodyPr/>
          <a:lstStyle/>
          <a:p>
            <a:r>
              <a:rPr lang="en-US" dirty="0"/>
              <a:t>Models performed acceptably but data quality must be the considered carefully to adopt the model.</a:t>
            </a:r>
          </a:p>
        </p:txBody>
      </p:sp>
      <p:sp>
        <p:nvSpPr>
          <p:cNvPr id="24" name="Content Placeholder 23">
            <a:extLst>
              <a:ext uri="{FF2B5EF4-FFF2-40B4-BE49-F238E27FC236}">
                <a16:creationId xmlns:a16="http://schemas.microsoft.com/office/drawing/2014/main" id="{BF79D2BB-2E80-470B-BD14-CBF547AAFC8C}"/>
              </a:ext>
            </a:extLst>
          </p:cNvPr>
          <p:cNvSpPr>
            <a:spLocks noGrp="1"/>
          </p:cNvSpPr>
          <p:nvPr>
            <p:ph sz="half" idx="2"/>
          </p:nvPr>
        </p:nvSpPr>
        <p:spPr>
          <a:xfrm>
            <a:off x="5233199" y="2023668"/>
            <a:ext cx="6538113" cy="4168332"/>
          </a:xfrm>
        </p:spPr>
        <p:txBody>
          <a:bodyPr/>
          <a:lstStyle/>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Physical properties of the water are good predictors of potability</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Data available has a substantial discrepancy between the expected and the measured.</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Classification measured should be revisited, or more information should be available to clarify the concerns.</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Model should not be used </a:t>
            </a:r>
            <a:r>
              <a:rPr lang="en-US">
                <a:latin typeface="Calibri" panose="020F0502020204030204" pitchFamily="34" charset="0"/>
                <a:ea typeface="Calibri" panose="020F0502020204030204" pitchFamily="34" charset="0"/>
                <a:cs typeface="Times New Roman" panose="02020603050405020304" pitchFamily="18" charset="0"/>
              </a:rPr>
              <a:t>as a predictor </a:t>
            </a:r>
            <a:r>
              <a:rPr lang="en-US" dirty="0">
                <a:latin typeface="Calibri" panose="020F0502020204030204" pitchFamily="34" charset="0"/>
                <a:ea typeface="Calibri" panose="020F0502020204030204" pitchFamily="34" charset="0"/>
                <a:cs typeface="Times New Roman" panose="02020603050405020304" pitchFamily="18" charset="0"/>
              </a:rPr>
              <a:t>for water potability due </a:t>
            </a:r>
            <a:r>
              <a:rPr lang="en-US">
                <a:latin typeface="Calibri" panose="020F0502020204030204" pitchFamily="34" charset="0"/>
                <a:ea typeface="Calibri" panose="020F0502020204030204" pitchFamily="34" charset="0"/>
                <a:cs typeface="Times New Roman" panose="02020603050405020304" pitchFamily="18" charset="0"/>
              </a:rPr>
              <a:t>to data </a:t>
            </a:r>
            <a:r>
              <a:rPr lang="en-US" dirty="0">
                <a:latin typeface="Calibri" panose="020F0502020204030204" pitchFamily="34" charset="0"/>
                <a:ea typeface="Calibri" panose="020F0502020204030204" pitchFamily="34" charset="0"/>
                <a:cs typeface="Times New Roman" panose="02020603050405020304" pitchFamily="18" charset="0"/>
              </a:rPr>
              <a:t>quality issues.</a:t>
            </a:r>
          </a:p>
          <a:p>
            <a:pPr>
              <a:lnSpc>
                <a:spcPct val="107000"/>
              </a:lnSpc>
              <a:spcAft>
                <a:spcPts val="400"/>
              </a:spcAft>
            </a:pPr>
            <a:r>
              <a:rPr lang="en-US" dirty="0">
                <a:latin typeface="Calibri" panose="020F0502020204030204" pitchFamily="34" charset="0"/>
                <a:ea typeface="Calibri" panose="020F0502020204030204" pitchFamily="34" charset="0"/>
                <a:cs typeface="Times New Roman" panose="02020603050405020304" pitchFamily="18" charset="0"/>
              </a:rPr>
              <a:t>Alternative solution: redo all the sampling and measurements or fix the classification in the data.</a:t>
            </a:r>
          </a:p>
        </p:txBody>
      </p:sp>
      <p:sp>
        <p:nvSpPr>
          <p:cNvPr id="26" name="Text Placeholder 25">
            <a:extLst>
              <a:ext uri="{FF2B5EF4-FFF2-40B4-BE49-F238E27FC236}">
                <a16:creationId xmlns:a16="http://schemas.microsoft.com/office/drawing/2014/main" id="{42DCEA40-8BD5-4582-BD7F-72268B9475D5}"/>
              </a:ext>
            </a:extLst>
          </p:cNvPr>
          <p:cNvSpPr>
            <a:spLocks noGrp="1"/>
          </p:cNvSpPr>
          <p:nvPr>
            <p:ph type="body" sz="quarter" idx="13"/>
          </p:nvPr>
        </p:nvSpPr>
        <p:spPr>
          <a:xfrm>
            <a:off x="5233199" y="1516359"/>
            <a:ext cx="6538113" cy="358775"/>
          </a:xfrm>
        </p:spPr>
        <p:txBody>
          <a:bodyPr/>
          <a:lstStyle/>
          <a:p>
            <a:r>
              <a:rPr lang="en-US" dirty="0"/>
              <a:t>Conclusion and alternatives</a:t>
            </a:r>
          </a:p>
        </p:txBody>
      </p:sp>
    </p:spTree>
    <p:extLst>
      <p:ext uri="{BB962C8B-B14F-4D97-AF65-F5344CB8AC3E}">
        <p14:creationId xmlns:p14="http://schemas.microsoft.com/office/powerpoint/2010/main" val="93537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ipples on water">
            <a:extLst>
              <a:ext uri="{FF2B5EF4-FFF2-40B4-BE49-F238E27FC236}">
                <a16:creationId xmlns:a16="http://schemas.microsoft.com/office/drawing/2014/main" id="{7772F1A3-155B-4904-A734-9ECE1632BB78}"/>
              </a:ext>
            </a:extLst>
          </p:cNvPr>
          <p:cNvPicPr>
            <a:picLocks noGrp="1" noChangeAspect="1"/>
          </p:cNvPicPr>
          <p:nvPr>
            <p:ph type="pic" sz="quarter" idx="13"/>
          </p:nvPr>
        </p:nvPicPr>
        <p:blipFill>
          <a:blip r:embed="rId2"/>
          <a:srcRect t="11673" b="11673"/>
          <a:stretch/>
        </p:blipFill>
        <p:spPr>
          <a:xfrm>
            <a:off x="144000" y="144000"/>
            <a:ext cx="11905200" cy="606015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pPr algn="ctr"/>
            <a:r>
              <a:rPr lang="pt-BR" dirty="0"/>
              <a:t>Contact:</a:t>
            </a:r>
            <a:endParaRPr lang="en-US"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p:txBody>
          <a:bodyPr/>
          <a:lstStyle/>
          <a:p>
            <a:fld id="{19B51A1E-902D-48AF-9020-955120F399B6}" type="slidenum">
              <a:rPr lang="en-US" smtClean="0"/>
              <a:pPr/>
              <a:t>9</a:t>
            </a:fld>
            <a:endParaRPr lang="en-US" dirty="0"/>
          </a:p>
        </p:txBody>
      </p:sp>
      <p:pic>
        <p:nvPicPr>
          <p:cNvPr id="7" name="Graphic 6" descr="User" title="Icon - Presenter Name">
            <a:extLst>
              <a:ext uri="{FF2B5EF4-FFF2-40B4-BE49-F238E27FC236}">
                <a16:creationId xmlns:a16="http://schemas.microsoft.com/office/drawing/2014/main" id="{3948D5A3-5EF3-4DA4-913B-925900D9254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23293" y="4212964"/>
            <a:ext cx="180909" cy="180909"/>
          </a:xfrm>
          <a:prstGeom prst="rect">
            <a:avLst/>
          </a:prstGeom>
        </p:spPr>
      </p:pic>
      <p:pic>
        <p:nvPicPr>
          <p:cNvPr id="10" name="Graphic 9" descr="Envelope" title="Icon Presenter Email">
            <a:extLst>
              <a:ext uri="{FF2B5EF4-FFF2-40B4-BE49-F238E27FC236}">
                <a16:creationId xmlns:a16="http://schemas.microsoft.com/office/drawing/2014/main" id="{25CBF7D3-8D7F-4C54-B3AF-555BA980E06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23293" y="5235567"/>
            <a:ext cx="180909" cy="180909"/>
          </a:xfrm>
          <a:prstGeom prst="rect">
            <a:avLst/>
          </a:prstGeom>
        </p:spPr>
      </p:pic>
      <p:pic>
        <p:nvPicPr>
          <p:cNvPr id="11" name="Graphic 10" descr="Link">
            <a:extLst>
              <a:ext uri="{FF2B5EF4-FFF2-40B4-BE49-F238E27FC236}">
                <a16:creationId xmlns:a16="http://schemas.microsoft.com/office/drawing/2014/main" id="{05062C7A-673E-4C5F-B68B-B2BBFA9A6C9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012596" y="4721106"/>
            <a:ext cx="202303" cy="202303"/>
          </a:xfrm>
          <a:prstGeom prst="rect">
            <a:avLst/>
          </a:prstGeom>
        </p:spPr>
      </p:pic>
      <p:sp>
        <p:nvSpPr>
          <p:cNvPr id="12" name="Subtitle 13">
            <a:extLst>
              <a:ext uri="{FF2B5EF4-FFF2-40B4-BE49-F238E27FC236}">
                <a16:creationId xmlns:a16="http://schemas.microsoft.com/office/drawing/2014/main" id="{E3996E04-68A3-4C04-BA26-C01D8AB4725A}"/>
              </a:ext>
            </a:extLst>
          </p:cNvPr>
          <p:cNvSpPr txBox="1">
            <a:spLocks/>
          </p:cNvSpPr>
          <p:nvPr/>
        </p:nvSpPr>
        <p:spPr>
          <a:xfrm>
            <a:off x="6596009" y="4061369"/>
            <a:ext cx="4416587" cy="1421429"/>
          </a:xfrm>
          <a:prstGeom prst="rect">
            <a:avLst/>
          </a:prstGeom>
          <a:solidFill>
            <a:schemeClr val="bg1">
              <a:alpha val="80000"/>
            </a:schemeClr>
          </a:solidFill>
          <a:ln w="3175">
            <a:gradFill>
              <a:gsLst>
                <a:gs pos="0">
                  <a:schemeClr val="bg1">
                    <a:lumMod val="95000"/>
                  </a:schemeClr>
                </a:gs>
                <a:gs pos="100000">
                  <a:schemeClr val="accent1"/>
                </a:gs>
              </a:gsLst>
              <a:lin ang="10800000" scaled="0"/>
            </a:gradFill>
          </a:ln>
        </p:spPr>
        <p:txBody>
          <a:bodyPr vert="horz" lIns="0" tIns="144000" rIns="18000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Marcelo Pereira</a:t>
            </a:r>
          </a:p>
          <a:p>
            <a:r>
              <a:rPr lang="en-US" dirty="0">
                <a:hlinkClick r:id="rId9"/>
              </a:rPr>
              <a:t>https://www.linkedin.com/in/marcelo-alves-pereira/</a:t>
            </a:r>
            <a:endParaRPr lang="en-US" dirty="0"/>
          </a:p>
          <a:p>
            <a:r>
              <a:rPr lang="en-US" dirty="0">
                <a:hlinkClick r:id="rId10"/>
              </a:rPr>
              <a:t>map_fm@yahoo.com</a:t>
            </a:r>
            <a:br>
              <a:rPr lang="en-US" dirty="0"/>
            </a:br>
            <a:endParaRPr lang="en-US" dirty="0"/>
          </a:p>
        </p:txBody>
      </p:sp>
    </p:spTree>
    <p:extLst>
      <p:ext uri="{BB962C8B-B14F-4D97-AF65-F5344CB8AC3E}">
        <p14:creationId xmlns:p14="http://schemas.microsoft.com/office/powerpoint/2010/main" val="1041024363"/>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_Snowscape presentation_AAS_v3" id="{3F58B2BF-7FCB-4030-95D0-6E1293A51CD9}" vid="{53A5683B-83CA-458E-B89B-61DA222BA6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349276-D03C-4504-A5DA-3C2BED60D320}">
  <ds:schemaRefs>
    <ds:schemaRef ds:uri="http://schemas.microsoft.com/sharepoint/v3/contenttype/forms"/>
  </ds:schemaRefs>
</ds:datastoreItem>
</file>

<file path=customXml/itemProps2.xml><?xml version="1.0" encoding="utf-8"?>
<ds:datastoreItem xmlns:ds="http://schemas.openxmlformats.org/officeDocument/2006/customXml" ds:itemID="{04A1A72F-8D9B-43C2-9EF9-F1EF7B91BE5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4597FF3-20AC-4CC1-81BE-167C9DD71F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5137</TotalTime>
  <Words>1010</Words>
  <Application>Microsoft Office PowerPoint</Application>
  <PresentationFormat>Widescreen</PresentationFormat>
  <Paragraphs>119</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Rockwell</vt:lpstr>
      <vt:lpstr>Times New Roman</vt:lpstr>
      <vt:lpstr>Office Theme</vt:lpstr>
      <vt:lpstr>Dirty Water – To drink or not to drink</vt:lpstr>
      <vt:lpstr>Water potability model</vt:lpstr>
      <vt:lpstr>Exploratory data analysis - distribution</vt:lpstr>
      <vt:lpstr>Target – potable and non-potable classification</vt:lpstr>
      <vt:lpstr>Modeling – data treatment</vt:lpstr>
      <vt:lpstr>Classifier, sampling, &amp; scaling</vt:lpstr>
      <vt:lpstr>Modeling - results and analysis</vt:lpstr>
      <vt:lpstr>Summary and conclusion</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dc:title>
  <dc:creator>Marcelo Alves Pereira</dc:creator>
  <cp:lastModifiedBy>Marcelo Alves Pereira</cp:lastModifiedBy>
  <cp:revision>9</cp:revision>
  <dcterms:created xsi:type="dcterms:W3CDTF">2021-06-05T16:55:08Z</dcterms:created>
  <dcterms:modified xsi:type="dcterms:W3CDTF">2022-01-08T18:52:43Z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